
<file path=[Content_Types].xml><?xml version="1.0" encoding="utf-8"?>
<Types xmlns="http://schemas.openxmlformats.org/package/2006/content-types">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2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E75655D-E9A7-43E6-875D-D252EEFD5AA1}">
  <a:tblStyle styleId="{6E75655D-E9A7-43E6-875D-D252EEFD5AA1}"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inimized">
    <p:restoredLeft sz="0" autoAdjust="0"/>
    <p:restoredTop sz="95097" autoAdjust="0"/>
  </p:normalViewPr>
  <p:slideViewPr>
    <p:cSldViewPr snapToGrid="0">
      <p:cViewPr varScale="1">
        <p:scale>
          <a:sx n="100" d="100"/>
          <a:sy n="100" d="100"/>
        </p:scale>
        <p:origin x="-168" y="101"/>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29a6f169c2f_0_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 name="Google Shape;266;g29a6f169c2f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are looking at three components: </a:t>
            </a:r>
            <a:endParaRPr/>
          </a:p>
          <a:p>
            <a:pPr marL="0" lvl="0" indent="0" algn="l" rtl="0">
              <a:spcBef>
                <a:spcPts val="0"/>
              </a:spcBef>
              <a:spcAft>
                <a:spcPts val="0"/>
              </a:spcAft>
              <a:buNone/>
            </a:pPr>
            <a:endParaRPr/>
          </a:p>
          <a:p>
            <a:pPr marL="457200" lvl="0" indent="-298450" algn="l" rtl="0">
              <a:spcBef>
                <a:spcPts val="0"/>
              </a:spcBef>
              <a:spcAft>
                <a:spcPts val="0"/>
              </a:spcAft>
              <a:buSzPts val="1100"/>
              <a:buChar char="-"/>
            </a:pPr>
            <a:r>
              <a:rPr lang="en"/>
              <a:t>Data Collection</a:t>
            </a:r>
            <a:endParaRPr/>
          </a:p>
          <a:p>
            <a:pPr marL="457200" lvl="0" indent="-298450" algn="l" rtl="0">
              <a:spcBef>
                <a:spcPts val="0"/>
              </a:spcBef>
              <a:spcAft>
                <a:spcPts val="0"/>
              </a:spcAft>
              <a:buSzPts val="1100"/>
              <a:buChar char="-"/>
            </a:pPr>
            <a:r>
              <a:rPr lang="en"/>
              <a:t>Ownership Assignment</a:t>
            </a:r>
            <a:endParaRPr/>
          </a:p>
          <a:p>
            <a:pPr marL="457200" lvl="0" indent="-298450" algn="l" rtl="0">
              <a:spcBef>
                <a:spcPts val="0"/>
              </a:spcBef>
              <a:spcAft>
                <a:spcPts val="0"/>
              </a:spcAft>
              <a:buSzPts val="1100"/>
              <a:buChar char="-"/>
            </a:pPr>
            <a:r>
              <a:rPr lang="en"/>
              <a:t>UI</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29a558b6910_0_2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 name="Google Shape;276;g29a558b6910_0_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spoke earlier about the hierarchy of Region, Location, Object. </a:t>
            </a:r>
            <a:endParaRPr/>
          </a:p>
          <a:p>
            <a:pPr marL="0" lvl="0" indent="0" algn="l" rtl="0">
              <a:spcBef>
                <a:spcPts val="0"/>
              </a:spcBef>
              <a:spcAft>
                <a:spcPts val="0"/>
              </a:spcAft>
              <a:buNone/>
            </a:pPr>
            <a:endParaRPr/>
          </a:p>
          <a:p>
            <a:pPr marL="0" lvl="0" indent="0" algn="l" rtl="0">
              <a:spcBef>
                <a:spcPts val="0"/>
              </a:spcBef>
              <a:spcAft>
                <a:spcPts val="0"/>
              </a:spcAft>
              <a:buNone/>
            </a:pPr>
            <a:r>
              <a:rPr lang="en"/>
              <a:t>Locations are assigned to a region by bounding box membership, but objects to locations are harder. </a:t>
            </a:r>
            <a:endParaRPr/>
          </a:p>
          <a:p>
            <a:pPr marL="0" lvl="0" indent="0" algn="l" rtl="0">
              <a:spcBef>
                <a:spcPts val="0"/>
              </a:spcBef>
              <a:spcAft>
                <a:spcPts val="0"/>
              </a:spcAft>
              <a:buNone/>
            </a:pPr>
            <a:endParaRPr/>
          </a:p>
          <a:p>
            <a:pPr marL="0" lvl="0" indent="0" algn="l" rtl="0">
              <a:spcBef>
                <a:spcPts val="0"/>
              </a:spcBef>
              <a:spcAft>
                <a:spcPts val="0"/>
              </a:spcAft>
              <a:buNone/>
            </a:pPr>
            <a:r>
              <a:rPr lang="en"/>
              <a:t>Locations vary hugely in size and density. </a:t>
            </a:r>
            <a:endParaRPr/>
          </a:p>
          <a:p>
            <a:pPr marL="0" lvl="0" indent="0" algn="l" rtl="0">
              <a:spcBef>
                <a:spcPts val="0"/>
              </a:spcBef>
              <a:spcAft>
                <a:spcPts val="0"/>
              </a:spcAft>
              <a:buNone/>
            </a:pPr>
            <a:r>
              <a:rPr lang="en"/>
              <a:t>Rarely does the semantic centre of a location line up with the centroid of the objects clustered around it. </a:t>
            </a:r>
            <a:endParaRPr/>
          </a:p>
          <a:p>
            <a:pPr marL="0" lvl="0" indent="0" algn="l" rtl="0">
              <a:spcBef>
                <a:spcPts val="0"/>
              </a:spcBef>
              <a:spcAft>
                <a:spcPts val="0"/>
              </a:spcAft>
              <a:buNone/>
            </a:pPr>
            <a:r>
              <a:rPr lang="en"/>
              <a:t>They are weird shapes</a:t>
            </a:r>
            <a:endParaRPr/>
          </a:p>
          <a:p>
            <a:pPr marL="0" lvl="0" indent="0" algn="l" rtl="0">
              <a:spcBef>
                <a:spcPts val="0"/>
              </a:spcBef>
              <a:spcAft>
                <a:spcPts val="0"/>
              </a:spcAft>
              <a:buNone/>
            </a:pPr>
            <a:r>
              <a:rPr lang="en"/>
              <a:t>Their boundaries can be fuzzy, what really is a location anyway? Here some objects could readily be owned by the green or the blue location</a:t>
            </a:r>
            <a:endParaRPr/>
          </a:p>
          <a:p>
            <a:pPr marL="0" lvl="0" indent="0" algn="l" rtl="0">
              <a:spcBef>
                <a:spcPts val="0"/>
              </a:spcBef>
              <a:spcAft>
                <a:spcPts val="0"/>
              </a:spcAft>
              <a:buNone/>
            </a:pPr>
            <a:endParaRPr/>
          </a:p>
          <a:p>
            <a:pPr marL="0" lvl="0" indent="0" algn="l" rtl="0">
              <a:spcBef>
                <a:spcPts val="0"/>
              </a:spcBef>
              <a:spcAft>
                <a:spcPts val="0"/>
              </a:spcAft>
              <a:buNone/>
            </a:pPr>
            <a:r>
              <a:rPr lang="en"/>
              <a:t>So, how to cluster? </a:t>
            </a:r>
            <a:endParaRPr/>
          </a:p>
          <a:p>
            <a:pPr marL="0" lvl="0" indent="0" algn="l" rtl="0">
              <a:spcBef>
                <a:spcPts val="0"/>
              </a:spcBef>
              <a:spcAft>
                <a:spcPts val="0"/>
              </a:spcAft>
              <a:buNone/>
            </a:pPr>
            <a:endParaRPr/>
          </a:p>
          <a:p>
            <a:pPr marL="0" lvl="0" indent="0" algn="l" rtl="0">
              <a:spcBef>
                <a:spcPts val="0"/>
              </a:spcBef>
              <a:spcAft>
                <a:spcPts val="0"/>
              </a:spcAft>
              <a:buNone/>
            </a:pPr>
            <a:r>
              <a:rPr lang="en"/>
              <a:t>We tried K-Means but we either need to know the number of locations apriori (which he do, but not the density distribution), and the weird shapes didn’t work. </a:t>
            </a:r>
            <a:endParaRPr/>
          </a:p>
          <a:p>
            <a:pPr marL="0" lvl="0" indent="0" algn="l" rtl="0">
              <a:spcBef>
                <a:spcPts val="0"/>
              </a:spcBef>
              <a:spcAft>
                <a:spcPts val="0"/>
              </a:spcAft>
              <a:buNone/>
            </a:pPr>
            <a:endParaRPr/>
          </a:p>
          <a:p>
            <a:pPr marL="0" lvl="0" indent="0" algn="l" rtl="0">
              <a:spcBef>
                <a:spcPts val="0"/>
              </a:spcBef>
              <a:spcAft>
                <a:spcPts val="0"/>
              </a:spcAft>
              <a:buNone/>
            </a:pPr>
            <a:r>
              <a:rPr lang="en"/>
              <a:t>We found that DBScan does quite well at the clustering for locations, as it can trim out the noise as well as build odd clusters. It still doesn’t do great with large variance in density. </a:t>
            </a:r>
            <a:endParaRPr/>
          </a:p>
          <a:p>
            <a:pPr marL="0" lvl="0" indent="0" algn="l" rtl="0">
              <a:spcBef>
                <a:spcPts val="0"/>
              </a:spcBef>
              <a:spcAft>
                <a:spcPts val="0"/>
              </a:spcAft>
              <a:buNone/>
            </a:pPr>
            <a:endParaRPr/>
          </a:p>
          <a:p>
            <a:pPr marL="0" lvl="0" indent="0" algn="l" rtl="0">
              <a:spcBef>
                <a:spcPts val="0"/>
              </a:spcBef>
              <a:spcAft>
                <a:spcPts val="0"/>
              </a:spcAft>
              <a:buNone/>
            </a:pPr>
            <a:r>
              <a:rPr lang="en"/>
              <a:t>We think that using the locations as seeds for a DBSCAN style algorithm could be successful.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g29a6f169c2f_0_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 name="Google Shape;349;g29a6f169c2f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are looking at three components: </a:t>
            </a:r>
            <a:endParaRPr/>
          </a:p>
          <a:p>
            <a:pPr marL="0" lvl="0" indent="0" algn="l" rtl="0">
              <a:spcBef>
                <a:spcPts val="0"/>
              </a:spcBef>
              <a:spcAft>
                <a:spcPts val="0"/>
              </a:spcAft>
              <a:buNone/>
            </a:pPr>
            <a:endParaRPr/>
          </a:p>
          <a:p>
            <a:pPr marL="457200" lvl="0" indent="-298450" algn="l" rtl="0">
              <a:spcBef>
                <a:spcPts val="0"/>
              </a:spcBef>
              <a:spcAft>
                <a:spcPts val="0"/>
              </a:spcAft>
              <a:buSzPts val="1100"/>
              <a:buChar char="-"/>
            </a:pPr>
            <a:r>
              <a:rPr lang="en"/>
              <a:t>Data Collection</a:t>
            </a:r>
            <a:endParaRPr/>
          </a:p>
          <a:p>
            <a:pPr marL="457200" lvl="0" indent="-298450" algn="l" rtl="0">
              <a:spcBef>
                <a:spcPts val="0"/>
              </a:spcBef>
              <a:spcAft>
                <a:spcPts val="0"/>
              </a:spcAft>
              <a:buSzPts val="1100"/>
              <a:buChar char="-"/>
            </a:pPr>
            <a:r>
              <a:rPr lang="en"/>
              <a:t>Ownership Assignment</a:t>
            </a:r>
            <a:endParaRPr/>
          </a:p>
          <a:p>
            <a:pPr marL="457200" lvl="0" indent="-298450" algn="l" rtl="0">
              <a:spcBef>
                <a:spcPts val="0"/>
              </a:spcBef>
              <a:spcAft>
                <a:spcPts val="0"/>
              </a:spcAft>
              <a:buSzPts val="1100"/>
              <a:buChar char="-"/>
            </a:pPr>
            <a:r>
              <a:rPr lang="en"/>
              <a:t>UI</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g29a558b6910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9" name="Google Shape;359;g29a558b6910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g29a6f169c2f_0_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6" name="Google Shape;366;g29a6f169c2f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are looking at three components: </a:t>
            </a:r>
            <a:endParaRPr/>
          </a:p>
          <a:p>
            <a:pPr marL="0" lvl="0" indent="0" algn="l" rtl="0">
              <a:spcBef>
                <a:spcPts val="0"/>
              </a:spcBef>
              <a:spcAft>
                <a:spcPts val="0"/>
              </a:spcAft>
              <a:buNone/>
            </a:pPr>
            <a:endParaRPr/>
          </a:p>
          <a:p>
            <a:pPr marL="457200" lvl="0" indent="-298450" algn="l" rtl="0">
              <a:spcBef>
                <a:spcPts val="0"/>
              </a:spcBef>
              <a:spcAft>
                <a:spcPts val="0"/>
              </a:spcAft>
              <a:buSzPts val="1100"/>
              <a:buChar char="-"/>
            </a:pPr>
            <a:r>
              <a:rPr lang="en"/>
              <a:t>Data Collection</a:t>
            </a:r>
            <a:endParaRPr/>
          </a:p>
          <a:p>
            <a:pPr marL="457200" lvl="0" indent="-298450" algn="l" rtl="0">
              <a:spcBef>
                <a:spcPts val="0"/>
              </a:spcBef>
              <a:spcAft>
                <a:spcPts val="0"/>
              </a:spcAft>
              <a:buSzPts val="1100"/>
              <a:buChar char="-"/>
            </a:pPr>
            <a:r>
              <a:rPr lang="en"/>
              <a:t>Ownership Assignment</a:t>
            </a:r>
            <a:endParaRPr/>
          </a:p>
          <a:p>
            <a:pPr marL="457200" lvl="0" indent="-298450" algn="l" rtl="0">
              <a:spcBef>
                <a:spcPts val="0"/>
              </a:spcBef>
              <a:spcAft>
                <a:spcPts val="0"/>
              </a:spcAft>
              <a:buSzPts val="1100"/>
              <a:buChar char="-"/>
            </a:pPr>
            <a:r>
              <a:rPr lang="en"/>
              <a:t>UI</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g29a6f169c2f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6" name="Google Shape;376;g29a6f169c2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Is this actually good at it’s job? </a:t>
            </a:r>
            <a:endParaRPr/>
          </a:p>
          <a:p>
            <a:pPr marL="0" lvl="0" indent="0" algn="l" rtl="0">
              <a:spcBef>
                <a:spcPts val="0"/>
              </a:spcBef>
              <a:spcAft>
                <a:spcPts val="0"/>
              </a:spcAft>
              <a:buNone/>
            </a:pPr>
            <a:endParaRPr/>
          </a:p>
          <a:p>
            <a:pPr marL="0" lvl="0" indent="0" algn="l" rtl="0">
              <a:spcBef>
                <a:spcPts val="0"/>
              </a:spcBef>
              <a:spcAft>
                <a:spcPts val="0"/>
              </a:spcAft>
              <a:buNone/>
            </a:pPr>
            <a:r>
              <a:rPr lang="en"/>
              <a:t>We tested on hand-labelled data in an admittedly fairly sparse area. </a:t>
            </a:r>
            <a:endParaRPr/>
          </a:p>
          <a:p>
            <a:pPr marL="0" lvl="0" indent="0" algn="l" rtl="0">
              <a:spcBef>
                <a:spcPts val="0"/>
              </a:spcBef>
              <a:spcAft>
                <a:spcPts val="0"/>
              </a:spcAft>
              <a:buNone/>
            </a:pPr>
            <a:endParaRPr/>
          </a:p>
          <a:p>
            <a:pPr marL="0" lvl="0" indent="0" algn="l" rtl="0">
              <a:spcBef>
                <a:spcPts val="0"/>
              </a:spcBef>
              <a:spcAft>
                <a:spcPts val="0"/>
              </a:spcAft>
              <a:buNone/>
            </a:pPr>
            <a:r>
              <a:rPr lang="en"/>
              <a:t>Search Types: </a:t>
            </a:r>
            <a:endParaRPr/>
          </a:p>
          <a:p>
            <a:pPr marL="0" lvl="0" indent="0" algn="l" rtl="0">
              <a:spcBef>
                <a:spcPts val="0"/>
              </a:spcBef>
              <a:spcAft>
                <a:spcPts val="0"/>
              </a:spcAft>
              <a:buNone/>
            </a:pPr>
            <a:endParaRPr/>
          </a:p>
          <a:p>
            <a:pPr marL="0" lvl="0" indent="0" algn="l" rtl="0">
              <a:spcBef>
                <a:spcPts val="0"/>
              </a:spcBef>
              <a:spcAft>
                <a:spcPts val="0"/>
              </a:spcAft>
              <a:buNone/>
            </a:pPr>
            <a:r>
              <a:rPr lang="en"/>
              <a:t>SO WHAT: </a:t>
            </a:r>
            <a:endParaRPr/>
          </a:p>
          <a:p>
            <a:pPr marL="457200" lvl="0" indent="-298450" algn="l" rtl="0">
              <a:spcBef>
                <a:spcPts val="0"/>
              </a:spcBef>
              <a:spcAft>
                <a:spcPts val="0"/>
              </a:spcAft>
              <a:buSzPts val="1100"/>
              <a:buChar char="-"/>
            </a:pPr>
            <a:r>
              <a:rPr lang="en"/>
              <a:t>Fuzziness does what we expect it to, recall gets better but still isn’t perfect</a:t>
            </a:r>
            <a:endParaRPr/>
          </a:p>
          <a:p>
            <a:pPr marL="457200" lvl="0" indent="-298450" algn="l" rtl="0">
              <a:spcBef>
                <a:spcPts val="0"/>
              </a:spcBef>
              <a:spcAft>
                <a:spcPts val="0"/>
              </a:spcAft>
              <a:buSzPts val="1100"/>
              <a:buChar char="-"/>
            </a:pPr>
            <a:r>
              <a:rPr lang="en"/>
              <a:t>Our second talk later this afternoon will go more into each of the search methods.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g29a6f169c2f_0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 name="Google Shape;383;g29a6f169c2f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Can it work well&gt; </a:t>
            </a:r>
            <a:endParaRPr/>
          </a:p>
          <a:p>
            <a:pPr marL="0" lvl="0" indent="0" algn="l" rtl="0">
              <a:spcBef>
                <a:spcPts val="0"/>
              </a:spcBef>
              <a:spcAft>
                <a:spcPts val="0"/>
              </a:spcAft>
              <a:buNone/>
            </a:pPr>
            <a:endParaRPr/>
          </a:p>
          <a:p>
            <a:pPr marL="0" lvl="0" indent="0" algn="l" rtl="0">
              <a:spcBef>
                <a:spcPts val="0"/>
              </a:spcBef>
              <a:spcAft>
                <a:spcPts val="0"/>
              </a:spcAft>
              <a:buNone/>
            </a:pPr>
            <a:r>
              <a:rPr lang="en"/>
              <a:t>Not in current inefficient implementation, but testing of backend itself shows good promise: </a:t>
            </a:r>
            <a:endParaRPr/>
          </a:p>
          <a:p>
            <a:pPr marL="0" lvl="0" indent="0" algn="l" rtl="0">
              <a:spcBef>
                <a:spcPts val="0"/>
              </a:spcBef>
              <a:spcAft>
                <a:spcPts val="0"/>
              </a:spcAft>
              <a:buNone/>
            </a:pPr>
            <a:endParaRPr/>
          </a:p>
          <a:p>
            <a:pPr marL="457200" lvl="0" indent="-298450" algn="l" rtl="0">
              <a:spcBef>
                <a:spcPts val="0"/>
              </a:spcBef>
              <a:spcAft>
                <a:spcPts val="0"/>
              </a:spcAft>
              <a:buSzPts val="1100"/>
              <a:buChar char="-"/>
            </a:pPr>
            <a:r>
              <a:rPr lang="en"/>
              <a:t>Selectivity of query terms is very good., </a:t>
            </a:r>
            <a:endParaRPr/>
          </a:p>
          <a:p>
            <a:pPr marL="457200" lvl="0" indent="-298450" algn="l" rtl="0">
              <a:spcBef>
                <a:spcPts val="0"/>
              </a:spcBef>
              <a:spcAft>
                <a:spcPts val="0"/>
              </a:spcAft>
              <a:buSzPts val="1100"/>
              <a:buChar char="-"/>
            </a:pPr>
            <a:r>
              <a:rPr lang="en"/>
              <a:t>Efficiency in practice is much better than worse-case</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g29a558b6910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9" name="Google Shape;389;g29a558b6910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g29a6f169c2f_0_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5" name="Google Shape;395;g29a6f169c2f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299d95d6211_0_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299d95d6211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299b7aa53aa_2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299b7aa53aa_2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Intro: </a:t>
            </a:r>
            <a:endParaRPr/>
          </a:p>
          <a:p>
            <a:pPr marL="457200" lvl="0" indent="-298450" algn="l" rtl="0">
              <a:spcBef>
                <a:spcPts val="0"/>
              </a:spcBef>
              <a:spcAft>
                <a:spcPts val="0"/>
              </a:spcAft>
              <a:buSzPts val="1100"/>
              <a:buChar char="-"/>
            </a:pPr>
            <a:r>
              <a:rPr lang="en"/>
              <a:t>We spend a lot of time ’finding’ places. </a:t>
            </a:r>
            <a:endParaRPr/>
          </a:p>
          <a:p>
            <a:pPr marL="457200" lvl="0" indent="-298450" algn="l" rtl="0">
              <a:spcBef>
                <a:spcPts val="0"/>
              </a:spcBef>
              <a:spcAft>
                <a:spcPts val="0"/>
              </a:spcAft>
              <a:buSzPts val="1100"/>
              <a:buChar char="-"/>
            </a:pPr>
            <a:r>
              <a:rPr lang="en"/>
              <a:t>Current solutions can give us an exact match or a shortlist. </a:t>
            </a:r>
            <a:endParaRPr/>
          </a:p>
          <a:p>
            <a:pPr marL="457200" lvl="0" indent="-298450" algn="l" rtl="0">
              <a:spcBef>
                <a:spcPts val="0"/>
              </a:spcBef>
              <a:spcAft>
                <a:spcPts val="0"/>
              </a:spcAft>
              <a:buSzPts val="1100"/>
              <a:buChar char="-"/>
            </a:pPr>
            <a:r>
              <a:rPr lang="en"/>
              <a:t>Current solutions don’t do well with partial information.</a:t>
            </a:r>
            <a:endParaRPr/>
          </a:p>
          <a:p>
            <a:pPr marL="457200" lvl="0" indent="-298450" algn="l" rtl="0">
              <a:spcBef>
                <a:spcPts val="0"/>
              </a:spcBef>
              <a:spcAft>
                <a:spcPts val="0"/>
              </a:spcAft>
              <a:buSzPts val="1100"/>
              <a:buChar char="-"/>
            </a:pPr>
            <a:r>
              <a:rPr lang="en"/>
              <a:t>Humans currently fill the gap. Why should we?</a:t>
            </a:r>
            <a:endParaRPr/>
          </a:p>
          <a:p>
            <a:pPr marL="0" lvl="0" indent="0" algn="l" rtl="0">
              <a:spcBef>
                <a:spcPts val="0"/>
              </a:spcBef>
              <a:spcAft>
                <a:spcPts val="0"/>
              </a:spcAft>
              <a:buNone/>
            </a:pPr>
            <a:endParaRPr/>
          </a:p>
          <a:p>
            <a:pPr marL="0" lvl="0" indent="0" algn="l" rtl="0">
              <a:spcBef>
                <a:spcPts val="0"/>
              </a:spcBef>
              <a:spcAft>
                <a:spcPts val="0"/>
              </a:spcAft>
              <a:buNone/>
            </a:pPr>
            <a:r>
              <a:rPr lang="en"/>
              <a:t>Has Anyone Been on a Wine Tour before? </a:t>
            </a:r>
            <a:endParaRPr/>
          </a:p>
          <a:p>
            <a:pPr marL="0" lvl="0" indent="0" algn="l" rtl="0">
              <a:spcBef>
                <a:spcPts val="0"/>
              </a:spcBef>
              <a:spcAft>
                <a:spcPts val="0"/>
              </a:spcAft>
              <a:buNone/>
            </a:pPr>
            <a:endParaRPr/>
          </a:p>
          <a:p>
            <a:pPr marL="0" lvl="0" indent="0" algn="l" rtl="0">
              <a:spcBef>
                <a:spcPts val="0"/>
              </a:spcBef>
              <a:spcAft>
                <a:spcPts val="0"/>
              </a:spcAft>
              <a:buNone/>
            </a:pPr>
            <a:r>
              <a:rPr lang="en"/>
              <a:t>Explain basic idea</a:t>
            </a:r>
            <a:endParaRPr/>
          </a:p>
          <a:p>
            <a:pPr marL="0" lvl="0" indent="0" algn="l" rtl="0">
              <a:spcBef>
                <a:spcPts val="0"/>
              </a:spcBef>
              <a:spcAft>
                <a:spcPts val="0"/>
              </a:spcAft>
              <a:buNone/>
            </a:pPr>
            <a:endParaRPr/>
          </a:p>
          <a:p>
            <a:pPr marL="0" lvl="0" indent="0" algn="l" rtl="0">
              <a:spcBef>
                <a:spcPts val="0"/>
              </a:spcBef>
              <a:spcAft>
                <a:spcPts val="0"/>
              </a:spcAft>
              <a:buNone/>
            </a:pPr>
            <a:r>
              <a:rPr lang="en"/>
              <a:t>You visit a lot of places, the reason you do it is because you want to be able to go back, or at least buy their wine. But because we don’t do any of the organising and are busy socializing… sometimes you don’t remember all the detail. </a:t>
            </a:r>
            <a:endParaRPr/>
          </a:p>
          <a:p>
            <a:pPr marL="0" lvl="0" indent="0" algn="l" rtl="0">
              <a:spcBef>
                <a:spcPts val="0"/>
              </a:spcBef>
              <a:spcAft>
                <a:spcPts val="0"/>
              </a:spcAft>
              <a:buNone/>
            </a:pPr>
            <a:endParaRPr/>
          </a:p>
          <a:p>
            <a:pPr marL="0" lvl="0" indent="0" algn="l" rtl="0">
              <a:spcBef>
                <a:spcPts val="0"/>
              </a:spcBef>
              <a:spcAft>
                <a:spcPts val="0"/>
              </a:spcAft>
              <a:buNone/>
            </a:pPr>
            <a:r>
              <a:rPr lang="en"/>
              <a:t>With only a few anchoring memories about the places you’ve been… how do we find our way back?</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29a558b6910_0_3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29a558b6910_0_3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are looking at three components: </a:t>
            </a:r>
            <a:endParaRPr/>
          </a:p>
          <a:p>
            <a:pPr marL="0" lvl="0" indent="0" algn="l" rtl="0">
              <a:spcBef>
                <a:spcPts val="0"/>
              </a:spcBef>
              <a:spcAft>
                <a:spcPts val="0"/>
              </a:spcAft>
              <a:buNone/>
            </a:pPr>
            <a:endParaRPr/>
          </a:p>
          <a:p>
            <a:pPr marL="457200" lvl="0" indent="-298450" algn="l" rtl="0">
              <a:spcBef>
                <a:spcPts val="0"/>
              </a:spcBef>
              <a:spcAft>
                <a:spcPts val="0"/>
              </a:spcAft>
              <a:buSzPts val="1100"/>
              <a:buChar char="-"/>
            </a:pPr>
            <a:r>
              <a:rPr lang="en"/>
              <a:t>Data Collection</a:t>
            </a:r>
            <a:endParaRPr/>
          </a:p>
          <a:p>
            <a:pPr marL="457200" lvl="0" indent="-298450" algn="l" rtl="0">
              <a:spcBef>
                <a:spcPts val="0"/>
              </a:spcBef>
              <a:spcAft>
                <a:spcPts val="0"/>
              </a:spcAft>
              <a:buSzPts val="1100"/>
              <a:buChar char="-"/>
            </a:pPr>
            <a:r>
              <a:rPr lang="en"/>
              <a:t>Ownership Assignment</a:t>
            </a:r>
            <a:endParaRPr/>
          </a:p>
          <a:p>
            <a:pPr marL="457200" lvl="0" indent="-298450" algn="l" rtl="0">
              <a:spcBef>
                <a:spcPts val="0"/>
              </a:spcBef>
              <a:spcAft>
                <a:spcPts val="0"/>
              </a:spcAft>
              <a:buSzPts val="1100"/>
              <a:buChar char="-"/>
            </a:pPr>
            <a:r>
              <a:rPr lang="en"/>
              <a:t>UI</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29a67d17793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29a67d17793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are looking at three components: </a:t>
            </a:r>
            <a:endParaRPr/>
          </a:p>
          <a:p>
            <a:pPr marL="0" lvl="0" indent="0" algn="l" rtl="0">
              <a:spcBef>
                <a:spcPts val="0"/>
              </a:spcBef>
              <a:spcAft>
                <a:spcPts val="0"/>
              </a:spcAft>
              <a:buNone/>
            </a:pPr>
            <a:endParaRPr/>
          </a:p>
          <a:p>
            <a:pPr marL="457200" lvl="0" indent="-298450" algn="l" rtl="0">
              <a:spcBef>
                <a:spcPts val="0"/>
              </a:spcBef>
              <a:spcAft>
                <a:spcPts val="0"/>
              </a:spcAft>
              <a:buSzPts val="1100"/>
              <a:buChar char="-"/>
            </a:pPr>
            <a:r>
              <a:rPr lang="en"/>
              <a:t>Data Collection</a:t>
            </a:r>
            <a:endParaRPr/>
          </a:p>
          <a:p>
            <a:pPr marL="457200" lvl="0" indent="-298450" algn="l" rtl="0">
              <a:spcBef>
                <a:spcPts val="0"/>
              </a:spcBef>
              <a:spcAft>
                <a:spcPts val="0"/>
              </a:spcAft>
              <a:buSzPts val="1100"/>
              <a:buChar char="-"/>
            </a:pPr>
            <a:r>
              <a:rPr lang="en"/>
              <a:t>Ownership Assignment</a:t>
            </a:r>
            <a:endParaRPr/>
          </a:p>
          <a:p>
            <a:pPr marL="457200" lvl="0" indent="-298450" algn="l" rtl="0">
              <a:spcBef>
                <a:spcPts val="0"/>
              </a:spcBef>
              <a:spcAft>
                <a:spcPts val="0"/>
              </a:spcAft>
              <a:buSzPts val="1100"/>
              <a:buChar char="-"/>
            </a:pPr>
            <a:r>
              <a:rPr lang="en"/>
              <a:t>UI</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29a6f169c2f_0_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29a6f169c2f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are looking at three components: </a:t>
            </a:r>
            <a:endParaRPr/>
          </a:p>
          <a:p>
            <a:pPr marL="0" lvl="0" indent="0" algn="l" rtl="0">
              <a:spcBef>
                <a:spcPts val="0"/>
              </a:spcBef>
              <a:spcAft>
                <a:spcPts val="0"/>
              </a:spcAft>
              <a:buNone/>
            </a:pPr>
            <a:endParaRPr/>
          </a:p>
          <a:p>
            <a:pPr marL="457200" lvl="0" indent="-298450" algn="l" rtl="0">
              <a:spcBef>
                <a:spcPts val="0"/>
              </a:spcBef>
              <a:spcAft>
                <a:spcPts val="0"/>
              </a:spcAft>
              <a:buSzPts val="1100"/>
              <a:buChar char="-"/>
            </a:pPr>
            <a:r>
              <a:rPr lang="en"/>
              <a:t>Data Collection</a:t>
            </a:r>
            <a:endParaRPr/>
          </a:p>
          <a:p>
            <a:pPr marL="457200" lvl="0" indent="-298450" algn="l" rtl="0">
              <a:spcBef>
                <a:spcPts val="0"/>
              </a:spcBef>
              <a:spcAft>
                <a:spcPts val="0"/>
              </a:spcAft>
              <a:buSzPts val="1100"/>
              <a:buChar char="-"/>
            </a:pPr>
            <a:r>
              <a:rPr lang="en"/>
              <a:t>Ownership Assignment</a:t>
            </a:r>
            <a:endParaRPr/>
          </a:p>
          <a:p>
            <a:pPr marL="457200" lvl="0" indent="-298450" algn="l" rtl="0">
              <a:spcBef>
                <a:spcPts val="0"/>
              </a:spcBef>
              <a:spcAft>
                <a:spcPts val="0"/>
              </a:spcAft>
              <a:buSzPts val="1100"/>
              <a:buChar char="-"/>
            </a:pPr>
            <a:r>
              <a:rPr lang="en"/>
              <a:t>UI</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29a558b6910_0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29a558b6910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KML That we hand-labelled</a:t>
            </a:r>
            <a:endParaRPr/>
          </a:p>
          <a:p>
            <a:pPr marL="0" lvl="0" indent="0" algn="l" rtl="0">
              <a:spcBef>
                <a:spcPts val="0"/>
              </a:spcBef>
              <a:spcAft>
                <a:spcPts val="0"/>
              </a:spcAft>
              <a:buNone/>
            </a:pPr>
            <a:endParaRPr/>
          </a:p>
          <a:p>
            <a:pPr marL="0" lvl="0" indent="0" algn="l" rtl="0">
              <a:spcBef>
                <a:spcPts val="0"/>
              </a:spcBef>
              <a:spcAft>
                <a:spcPts val="0"/>
              </a:spcAft>
              <a:buNone/>
            </a:pPr>
            <a:r>
              <a:rPr lang="en"/>
              <a:t>Right: Locations we added to OSM</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29a558b6910_0_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29a558b6910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Right: We Get OSM Data primarily by querying nodes, and filtering out things that have addresses, phone numbers etc. </a:t>
            </a:r>
            <a:endParaRPr/>
          </a:p>
          <a:p>
            <a:pPr marL="0" lvl="0" indent="0" algn="l" rtl="0">
              <a:spcBef>
                <a:spcPts val="0"/>
              </a:spcBef>
              <a:spcAft>
                <a:spcPts val="0"/>
              </a:spcAft>
              <a:buNone/>
            </a:pPr>
            <a:endParaRPr/>
          </a:p>
          <a:p>
            <a:pPr marL="0" lvl="0" indent="0" algn="l" rtl="0">
              <a:spcBef>
                <a:spcPts val="0"/>
              </a:spcBef>
              <a:spcAft>
                <a:spcPts val="0"/>
              </a:spcAft>
              <a:buNone/>
            </a:pPr>
            <a:r>
              <a:rPr lang="en"/>
              <a:t>We then take the inverse set, things with addresses, phone numbers etc as locations.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29a558b6910_0_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29a558b6910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use YOLOv8 trained on MS COCO to classify objects (indicated here). </a:t>
            </a:r>
            <a:endParaRPr/>
          </a:p>
          <a:p>
            <a:pPr marL="0" lvl="0" indent="0" algn="l" rtl="0">
              <a:spcBef>
                <a:spcPts val="0"/>
              </a:spcBef>
              <a:spcAft>
                <a:spcPts val="0"/>
              </a:spcAft>
              <a:buNone/>
            </a:pPr>
            <a:endParaRPr/>
          </a:p>
          <a:p>
            <a:pPr marL="0" lvl="0" indent="0" algn="l" rtl="0">
              <a:spcBef>
                <a:spcPts val="0"/>
              </a:spcBef>
              <a:spcAft>
                <a:spcPts val="0"/>
              </a:spcAft>
              <a:buNone/>
            </a:pPr>
            <a:r>
              <a:rPr lang="en"/>
              <a:t>The general idea is that while human labelling is best, it is expensive. Even when available from crowd workers. </a:t>
            </a:r>
            <a:endParaRPr/>
          </a:p>
          <a:p>
            <a:pPr marL="0" lvl="0" indent="0" algn="l" rtl="0">
              <a:spcBef>
                <a:spcPts val="0"/>
              </a:spcBef>
              <a:spcAft>
                <a:spcPts val="0"/>
              </a:spcAft>
              <a:buNone/>
            </a:pPr>
            <a:endParaRPr/>
          </a:p>
          <a:p>
            <a:pPr marL="0" lvl="0" indent="0" algn="l" rtl="0">
              <a:spcBef>
                <a:spcPts val="0"/>
              </a:spcBef>
              <a:spcAft>
                <a:spcPts val="0"/>
              </a:spcAft>
              <a:buNone/>
            </a:pPr>
            <a:r>
              <a:rPr lang="en"/>
              <a:t>Recognizing things from above is hard, but there are large numbers of publicly available photos. </a:t>
            </a:r>
            <a:endParaRPr/>
          </a:p>
          <a:p>
            <a:pPr marL="0" lvl="0" indent="0" algn="l" rtl="0">
              <a:spcBef>
                <a:spcPts val="0"/>
              </a:spcBef>
              <a:spcAft>
                <a:spcPts val="0"/>
              </a:spcAft>
              <a:buNone/>
            </a:pPr>
            <a:endParaRPr/>
          </a:p>
          <a:p>
            <a:pPr marL="0" lvl="0" indent="0" algn="l" rtl="0">
              <a:spcBef>
                <a:spcPts val="0"/>
              </a:spcBef>
              <a:spcAft>
                <a:spcPts val="0"/>
              </a:spcAft>
              <a:buNone/>
            </a:pPr>
            <a:r>
              <a:rPr lang="en"/>
              <a:t>We want to leverage the incidental work people do.</a:t>
            </a:r>
            <a:endParaRPr/>
          </a:p>
          <a:p>
            <a:pPr marL="0" lvl="0" indent="0" algn="l" rtl="0">
              <a:spcBef>
                <a:spcPts val="0"/>
              </a:spcBef>
              <a:spcAft>
                <a:spcPts val="0"/>
              </a:spcAft>
              <a:buNone/>
            </a:pPr>
            <a:endParaRPr/>
          </a:p>
          <a:p>
            <a:pPr marL="0" lvl="0" indent="0" algn="l" rtl="0">
              <a:spcBef>
                <a:spcPts val="0"/>
              </a:spcBef>
              <a:spcAft>
                <a:spcPts val="0"/>
              </a:spcAft>
              <a:buNone/>
            </a:pPr>
            <a:r>
              <a:rPr lang="en"/>
              <a:t>We tag objects and then estimate their position based on the EXIF data in the photos. </a:t>
            </a:r>
            <a:endParaRPr/>
          </a:p>
          <a:p>
            <a:pPr marL="0" lvl="0" indent="0" algn="l" rtl="0">
              <a:spcBef>
                <a:spcPts val="0"/>
              </a:spcBef>
              <a:spcAft>
                <a:spcPts val="0"/>
              </a:spcAft>
              <a:buNone/>
            </a:pPr>
            <a:endParaRPr/>
          </a:p>
          <a:p>
            <a:pPr marL="0" lvl="0" indent="0" algn="l" rtl="0">
              <a:spcBef>
                <a:spcPts val="0"/>
              </a:spcBef>
              <a:spcAft>
                <a:spcPts val="0"/>
              </a:spcAft>
              <a:buNone/>
            </a:pPr>
            <a:r>
              <a:rPr lang="en"/>
              <a:t>We hope to extend this work towards scene reconstruction, adding in depth estimates, orientation data from the EXIF and reconciling it with RSI</a:t>
            </a:r>
            <a:endParaRPr/>
          </a:p>
          <a:p>
            <a:pPr marL="0" lvl="0" indent="0" algn="l" rtl="0">
              <a:spcBef>
                <a:spcPts val="0"/>
              </a:spcBef>
              <a:spcAft>
                <a:spcPts val="0"/>
              </a:spcAft>
              <a:buNone/>
            </a:pPr>
            <a:endParaRPr/>
          </a:p>
          <a:p>
            <a:pPr marL="0" lvl="0" indent="0" algn="l" rtl="0">
              <a:spcBef>
                <a:spcPts val="0"/>
              </a:spcBef>
              <a:spcAft>
                <a:spcPts val="0"/>
              </a:spcAft>
              <a:buNone/>
            </a:pPr>
            <a:r>
              <a:rPr lang="en"/>
              <a:t>It gives us what is on the left. For our demos we query FLICKR</a:t>
            </a: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pic>
        <p:nvPicPr>
          <p:cNvPr id="13" name="Google Shape;13;p2"/>
          <p:cNvPicPr preferRelativeResize="0"/>
          <p:nvPr/>
        </p:nvPicPr>
        <p:blipFill>
          <a:blip r:embed="rId2">
            <a:alphaModFix amt="10000"/>
          </a:blip>
          <a:stretch>
            <a:fillRect/>
          </a:stretch>
        </p:blipFill>
        <p:spPr>
          <a:xfrm>
            <a:off x="2000257" y="7"/>
            <a:ext cx="5143500" cy="514350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77"/>
        <p:cNvGrpSpPr/>
        <p:nvPr/>
      </p:nvGrpSpPr>
      <p:grpSpPr>
        <a:xfrm>
          <a:off x="0" y="0"/>
          <a:ext cx="0" cy="0"/>
          <a:chOff x="0" y="0"/>
          <a:chExt cx="0" cy="0"/>
        </a:xfrm>
      </p:grpSpPr>
      <p:sp>
        <p:nvSpPr>
          <p:cNvPr id="78" name="Google Shape;78;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79" name="Google Shape;79;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80" name="Google Shape;80;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grpSp>
        <p:nvGrpSpPr>
          <p:cNvPr id="81" name="Google Shape;81;p11"/>
          <p:cNvGrpSpPr/>
          <p:nvPr/>
        </p:nvGrpSpPr>
        <p:grpSpPr>
          <a:xfrm>
            <a:off x="0" y="0"/>
            <a:ext cx="4596251" cy="5143500"/>
            <a:chOff x="0" y="0"/>
            <a:chExt cx="4596251" cy="5143500"/>
          </a:xfrm>
        </p:grpSpPr>
        <p:sp>
          <p:nvSpPr>
            <p:cNvPr id="82" name="Google Shape;82;p11"/>
            <p:cNvSpPr/>
            <p:nvPr/>
          </p:nvSpPr>
          <p:spPr>
            <a:xfrm>
              <a:off x="0" y="0"/>
              <a:ext cx="948300" cy="5143500"/>
            </a:xfrm>
            <a:prstGeom prst="rect">
              <a:avLst/>
            </a:prstGeom>
            <a:solidFill>
              <a:srgbClr val="E5193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83" name="Google Shape;83;p11"/>
            <p:cNvPicPr preferRelativeResize="0"/>
            <p:nvPr/>
          </p:nvPicPr>
          <p:blipFill>
            <a:blip r:embed="rId2">
              <a:alphaModFix/>
            </a:blip>
            <a:stretch>
              <a:fillRect/>
            </a:stretch>
          </p:blipFill>
          <p:spPr>
            <a:xfrm>
              <a:off x="76200" y="76200"/>
              <a:ext cx="4520051" cy="800800"/>
            </a:xfrm>
            <a:prstGeom prst="rect">
              <a:avLst/>
            </a:prstGeom>
            <a:noFill/>
            <a:ln>
              <a:noFill/>
            </a:ln>
          </p:spPr>
        </p:pic>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4"/>
        <p:cNvGrpSpPr/>
        <p:nvPr/>
      </p:nvGrpSpPr>
      <p:grpSpPr>
        <a:xfrm>
          <a:off x="0" y="0"/>
          <a:ext cx="0" cy="0"/>
          <a:chOff x="0" y="0"/>
          <a:chExt cx="0" cy="0"/>
        </a:xfrm>
      </p:grpSpPr>
      <p:sp>
        <p:nvSpPr>
          <p:cNvPr id="85" name="Google Shape;85;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pic>
        <p:nvPicPr>
          <p:cNvPr id="86" name="Google Shape;86;p12"/>
          <p:cNvPicPr preferRelativeResize="0"/>
          <p:nvPr/>
        </p:nvPicPr>
        <p:blipFill>
          <a:blip r:embed="rId2">
            <a:alphaModFix amt="10000"/>
          </a:blip>
          <a:stretch>
            <a:fillRect/>
          </a:stretch>
        </p:blipFill>
        <p:spPr>
          <a:xfrm>
            <a:off x="2000257" y="7"/>
            <a:ext cx="5143500" cy="51435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4"/>
        <p:cNvGrpSpPr/>
        <p:nvPr/>
      </p:nvGrpSpPr>
      <p:grpSpPr>
        <a:xfrm>
          <a:off x="0" y="0"/>
          <a:ext cx="0" cy="0"/>
          <a:chOff x="0" y="0"/>
          <a:chExt cx="0" cy="0"/>
        </a:xfrm>
      </p:grpSpPr>
      <p:sp>
        <p:nvSpPr>
          <p:cNvPr id="15" name="Google Shape;15;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Font typeface="Times New Roman"/>
              <a:buNone/>
              <a:defRPr sz="3600">
                <a:latin typeface="Times New Roman"/>
                <a:ea typeface="Times New Roman"/>
                <a:cs typeface="Times New Roman"/>
                <a:sym typeface="Times New Roman"/>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6" name="Google Shape;16;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17" name="Google Shape;17;p3"/>
          <p:cNvSpPr/>
          <p:nvPr/>
        </p:nvSpPr>
        <p:spPr>
          <a:xfrm>
            <a:off x="0" y="0"/>
            <a:ext cx="948300" cy="5143500"/>
          </a:xfrm>
          <a:prstGeom prst="rect">
            <a:avLst/>
          </a:prstGeom>
          <a:solidFill>
            <a:srgbClr val="E5193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8" name="Google Shape;18;p3"/>
          <p:cNvSpPr/>
          <p:nvPr/>
        </p:nvSpPr>
        <p:spPr>
          <a:xfrm>
            <a:off x="948300" y="0"/>
            <a:ext cx="8195700" cy="883200"/>
          </a:xfrm>
          <a:prstGeom prst="rect">
            <a:avLst/>
          </a:prstGeom>
          <a:solidFill>
            <a:srgbClr val="EEEEEE">
              <a:alpha val="5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Times New Roman"/>
              <a:ea typeface="Times New Roman"/>
              <a:cs typeface="Times New Roman"/>
              <a:sym typeface="Times New Roman"/>
            </a:endParaRPr>
          </a:p>
        </p:txBody>
      </p:sp>
      <p:pic>
        <p:nvPicPr>
          <p:cNvPr id="19" name="Google Shape;19;p3"/>
          <p:cNvPicPr preferRelativeResize="0"/>
          <p:nvPr/>
        </p:nvPicPr>
        <p:blipFill>
          <a:blip r:embed="rId2">
            <a:alphaModFix/>
          </a:blip>
          <a:stretch>
            <a:fillRect/>
          </a:stretch>
        </p:blipFill>
        <p:spPr>
          <a:xfrm>
            <a:off x="76200" y="76200"/>
            <a:ext cx="4520051" cy="80080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0"/>
        <p:cNvGrpSpPr/>
        <p:nvPr/>
      </p:nvGrpSpPr>
      <p:grpSpPr>
        <a:xfrm>
          <a:off x="0" y="0"/>
          <a:ext cx="0" cy="0"/>
          <a:chOff x="0" y="0"/>
          <a:chExt cx="0" cy="0"/>
        </a:xfrm>
      </p:grpSpPr>
      <p:sp>
        <p:nvSpPr>
          <p:cNvPr id="21" name="Google Shape;21;p4"/>
          <p:cNvSpPr txBox="1">
            <a:spLocks noGrp="1"/>
          </p:cNvSpPr>
          <p:nvPr>
            <p:ph type="title"/>
          </p:nvPr>
        </p:nvSpPr>
        <p:spPr>
          <a:xfrm>
            <a:off x="997500" y="826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4"/>
          <p:cNvSpPr txBox="1">
            <a:spLocks noGrp="1"/>
          </p:cNvSpPr>
          <p:nvPr>
            <p:ph type="body" idx="1"/>
          </p:nvPr>
        </p:nvSpPr>
        <p:spPr>
          <a:xfrm>
            <a:off x="997500" y="1533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3" name="Google Shape;23;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grpSp>
        <p:nvGrpSpPr>
          <p:cNvPr id="24" name="Google Shape;24;p4"/>
          <p:cNvGrpSpPr/>
          <p:nvPr/>
        </p:nvGrpSpPr>
        <p:grpSpPr>
          <a:xfrm>
            <a:off x="0" y="0"/>
            <a:ext cx="4596251" cy="5143500"/>
            <a:chOff x="0" y="0"/>
            <a:chExt cx="4596251" cy="5143500"/>
          </a:xfrm>
        </p:grpSpPr>
        <p:sp>
          <p:nvSpPr>
            <p:cNvPr id="25" name="Google Shape;25;p4"/>
            <p:cNvSpPr/>
            <p:nvPr/>
          </p:nvSpPr>
          <p:spPr>
            <a:xfrm>
              <a:off x="0" y="0"/>
              <a:ext cx="948300" cy="5143500"/>
            </a:xfrm>
            <a:prstGeom prst="rect">
              <a:avLst/>
            </a:prstGeom>
            <a:solidFill>
              <a:srgbClr val="E5193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26" name="Google Shape;26;p4"/>
            <p:cNvPicPr preferRelativeResize="0"/>
            <p:nvPr/>
          </p:nvPicPr>
          <p:blipFill>
            <a:blip r:embed="rId2">
              <a:alphaModFix/>
            </a:blip>
            <a:stretch>
              <a:fillRect/>
            </a:stretch>
          </p:blipFill>
          <p:spPr>
            <a:xfrm>
              <a:off x="76200" y="76200"/>
              <a:ext cx="4520051" cy="800800"/>
            </a:xfrm>
            <a:prstGeom prst="rect">
              <a:avLst/>
            </a:prstGeom>
            <a:noFill/>
            <a:ln>
              <a:noFill/>
            </a:ln>
          </p:spPr>
        </p:pic>
      </p:grpSp>
      <p:sp>
        <p:nvSpPr>
          <p:cNvPr id="27" name="Google Shape;27;p4"/>
          <p:cNvSpPr/>
          <p:nvPr/>
        </p:nvSpPr>
        <p:spPr>
          <a:xfrm>
            <a:off x="948300" y="0"/>
            <a:ext cx="8195700" cy="883200"/>
          </a:xfrm>
          <a:prstGeom prst="rect">
            <a:avLst/>
          </a:prstGeom>
          <a:solidFill>
            <a:srgbClr val="EEEEEE">
              <a:alpha val="5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Times New Roman"/>
              <a:ea typeface="Times New Roman"/>
              <a:cs typeface="Times New Roman"/>
              <a:sym typeface="Times New Roman"/>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8"/>
        <p:cNvGrpSpPr/>
        <p:nvPr/>
      </p:nvGrpSpPr>
      <p:grpSpPr>
        <a:xfrm>
          <a:off x="0" y="0"/>
          <a:ext cx="0" cy="0"/>
          <a:chOff x="0" y="0"/>
          <a:chExt cx="0" cy="0"/>
        </a:xfrm>
      </p:grpSpPr>
      <p:sp>
        <p:nvSpPr>
          <p:cNvPr id="29" name="Google Shape;29;p5"/>
          <p:cNvSpPr txBox="1">
            <a:spLocks noGrp="1"/>
          </p:cNvSpPr>
          <p:nvPr>
            <p:ph type="title"/>
          </p:nvPr>
        </p:nvSpPr>
        <p:spPr>
          <a:xfrm>
            <a:off x="997500" y="9022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0" name="Google Shape;30;p5"/>
          <p:cNvSpPr txBox="1">
            <a:spLocks noGrp="1"/>
          </p:cNvSpPr>
          <p:nvPr>
            <p:ph type="body" idx="1"/>
          </p:nvPr>
        </p:nvSpPr>
        <p:spPr>
          <a:xfrm>
            <a:off x="997500" y="16096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5"/>
          <p:cNvSpPr txBox="1">
            <a:spLocks noGrp="1"/>
          </p:cNvSpPr>
          <p:nvPr>
            <p:ph type="body" idx="2"/>
          </p:nvPr>
        </p:nvSpPr>
        <p:spPr>
          <a:xfrm>
            <a:off x="5518200" y="16096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2" name="Google Shape;32;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grpSp>
        <p:nvGrpSpPr>
          <p:cNvPr id="33" name="Google Shape;33;p5"/>
          <p:cNvGrpSpPr/>
          <p:nvPr/>
        </p:nvGrpSpPr>
        <p:grpSpPr>
          <a:xfrm>
            <a:off x="0" y="0"/>
            <a:ext cx="4596251" cy="5143500"/>
            <a:chOff x="0" y="0"/>
            <a:chExt cx="4596251" cy="5143500"/>
          </a:xfrm>
        </p:grpSpPr>
        <p:sp>
          <p:nvSpPr>
            <p:cNvPr id="34" name="Google Shape;34;p5"/>
            <p:cNvSpPr/>
            <p:nvPr/>
          </p:nvSpPr>
          <p:spPr>
            <a:xfrm>
              <a:off x="0" y="0"/>
              <a:ext cx="948300" cy="5143500"/>
            </a:xfrm>
            <a:prstGeom prst="rect">
              <a:avLst/>
            </a:prstGeom>
            <a:solidFill>
              <a:srgbClr val="E5193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35" name="Google Shape;35;p5"/>
            <p:cNvPicPr preferRelativeResize="0"/>
            <p:nvPr/>
          </p:nvPicPr>
          <p:blipFill>
            <a:blip r:embed="rId2">
              <a:alphaModFix/>
            </a:blip>
            <a:stretch>
              <a:fillRect/>
            </a:stretch>
          </p:blipFill>
          <p:spPr>
            <a:xfrm>
              <a:off x="76200" y="76200"/>
              <a:ext cx="4520051" cy="800800"/>
            </a:xfrm>
            <a:prstGeom prst="rect">
              <a:avLst/>
            </a:prstGeom>
            <a:noFill/>
            <a:ln>
              <a:noFill/>
            </a:ln>
          </p:spPr>
        </p:pic>
      </p:grpSp>
      <p:sp>
        <p:nvSpPr>
          <p:cNvPr id="36" name="Google Shape;36;p5"/>
          <p:cNvSpPr/>
          <p:nvPr/>
        </p:nvSpPr>
        <p:spPr>
          <a:xfrm>
            <a:off x="948300" y="0"/>
            <a:ext cx="8195700" cy="883200"/>
          </a:xfrm>
          <a:prstGeom prst="rect">
            <a:avLst/>
          </a:prstGeom>
          <a:solidFill>
            <a:srgbClr val="EEEEEE">
              <a:alpha val="5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Times New Roman"/>
              <a:ea typeface="Times New Roman"/>
              <a:cs typeface="Times New Roman"/>
              <a:sym typeface="Times New Roman"/>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7"/>
        <p:cNvGrpSpPr/>
        <p:nvPr/>
      </p:nvGrpSpPr>
      <p:grpSpPr>
        <a:xfrm>
          <a:off x="0" y="0"/>
          <a:ext cx="0" cy="0"/>
          <a:chOff x="0" y="0"/>
          <a:chExt cx="0" cy="0"/>
        </a:xfrm>
      </p:grpSpPr>
      <p:sp>
        <p:nvSpPr>
          <p:cNvPr id="38" name="Google Shape;38;p6"/>
          <p:cNvSpPr txBox="1">
            <a:spLocks noGrp="1"/>
          </p:cNvSpPr>
          <p:nvPr>
            <p:ph type="title"/>
          </p:nvPr>
        </p:nvSpPr>
        <p:spPr>
          <a:xfrm>
            <a:off x="997500" y="9022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9" name="Google Shape;39;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grpSp>
        <p:nvGrpSpPr>
          <p:cNvPr id="40" name="Google Shape;40;p6"/>
          <p:cNvGrpSpPr/>
          <p:nvPr/>
        </p:nvGrpSpPr>
        <p:grpSpPr>
          <a:xfrm>
            <a:off x="0" y="0"/>
            <a:ext cx="4596251" cy="5143500"/>
            <a:chOff x="0" y="0"/>
            <a:chExt cx="4596251" cy="5143500"/>
          </a:xfrm>
        </p:grpSpPr>
        <p:sp>
          <p:nvSpPr>
            <p:cNvPr id="41" name="Google Shape;41;p6"/>
            <p:cNvSpPr/>
            <p:nvPr/>
          </p:nvSpPr>
          <p:spPr>
            <a:xfrm>
              <a:off x="0" y="0"/>
              <a:ext cx="948300" cy="5143500"/>
            </a:xfrm>
            <a:prstGeom prst="rect">
              <a:avLst/>
            </a:prstGeom>
            <a:solidFill>
              <a:srgbClr val="E5193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42" name="Google Shape;42;p6"/>
            <p:cNvPicPr preferRelativeResize="0"/>
            <p:nvPr/>
          </p:nvPicPr>
          <p:blipFill>
            <a:blip r:embed="rId2">
              <a:alphaModFix/>
            </a:blip>
            <a:stretch>
              <a:fillRect/>
            </a:stretch>
          </p:blipFill>
          <p:spPr>
            <a:xfrm>
              <a:off x="76200" y="76200"/>
              <a:ext cx="4520051" cy="800800"/>
            </a:xfrm>
            <a:prstGeom prst="rect">
              <a:avLst/>
            </a:prstGeom>
            <a:noFill/>
            <a:ln>
              <a:noFill/>
            </a:ln>
          </p:spPr>
        </p:pic>
      </p:grpSp>
      <p:sp>
        <p:nvSpPr>
          <p:cNvPr id="43" name="Google Shape;43;p6"/>
          <p:cNvSpPr/>
          <p:nvPr/>
        </p:nvSpPr>
        <p:spPr>
          <a:xfrm>
            <a:off x="948300" y="0"/>
            <a:ext cx="8195700" cy="883200"/>
          </a:xfrm>
          <a:prstGeom prst="rect">
            <a:avLst/>
          </a:prstGeom>
          <a:solidFill>
            <a:srgbClr val="EEEEEE">
              <a:alpha val="5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Times New Roman"/>
              <a:ea typeface="Times New Roman"/>
              <a:cs typeface="Times New Roman"/>
              <a:sym typeface="Times New Roman"/>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4"/>
        <p:cNvGrpSpPr/>
        <p:nvPr/>
      </p:nvGrpSpPr>
      <p:grpSpPr>
        <a:xfrm>
          <a:off x="0" y="0"/>
          <a:ext cx="0" cy="0"/>
          <a:chOff x="0" y="0"/>
          <a:chExt cx="0" cy="0"/>
        </a:xfrm>
      </p:grpSpPr>
      <p:sp>
        <p:nvSpPr>
          <p:cNvPr id="45" name="Google Shape;45;p7"/>
          <p:cNvSpPr txBox="1">
            <a:spLocks noGrp="1"/>
          </p:cNvSpPr>
          <p:nvPr>
            <p:ph type="title"/>
          </p:nvPr>
        </p:nvSpPr>
        <p:spPr>
          <a:xfrm>
            <a:off x="997500" y="936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6" name="Google Shape;46;p7"/>
          <p:cNvSpPr txBox="1">
            <a:spLocks noGrp="1"/>
          </p:cNvSpPr>
          <p:nvPr>
            <p:ph type="body" idx="1"/>
          </p:nvPr>
        </p:nvSpPr>
        <p:spPr>
          <a:xfrm>
            <a:off x="997500" y="1770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47" name="Google Shape;47;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grpSp>
        <p:nvGrpSpPr>
          <p:cNvPr id="48" name="Google Shape;48;p7"/>
          <p:cNvGrpSpPr/>
          <p:nvPr/>
        </p:nvGrpSpPr>
        <p:grpSpPr>
          <a:xfrm>
            <a:off x="0" y="0"/>
            <a:ext cx="4596251" cy="5143500"/>
            <a:chOff x="0" y="0"/>
            <a:chExt cx="4596251" cy="5143500"/>
          </a:xfrm>
        </p:grpSpPr>
        <p:sp>
          <p:nvSpPr>
            <p:cNvPr id="49" name="Google Shape;49;p7"/>
            <p:cNvSpPr/>
            <p:nvPr/>
          </p:nvSpPr>
          <p:spPr>
            <a:xfrm>
              <a:off x="0" y="0"/>
              <a:ext cx="948300" cy="5143500"/>
            </a:xfrm>
            <a:prstGeom prst="rect">
              <a:avLst/>
            </a:prstGeom>
            <a:solidFill>
              <a:srgbClr val="E5193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50" name="Google Shape;50;p7"/>
            <p:cNvPicPr preferRelativeResize="0"/>
            <p:nvPr/>
          </p:nvPicPr>
          <p:blipFill>
            <a:blip r:embed="rId2">
              <a:alphaModFix/>
            </a:blip>
            <a:stretch>
              <a:fillRect/>
            </a:stretch>
          </p:blipFill>
          <p:spPr>
            <a:xfrm>
              <a:off x="76200" y="76200"/>
              <a:ext cx="4520051" cy="800800"/>
            </a:xfrm>
            <a:prstGeom prst="rect">
              <a:avLst/>
            </a:prstGeom>
            <a:noFill/>
            <a:ln>
              <a:noFill/>
            </a:ln>
          </p:spPr>
        </p:pic>
      </p:grpSp>
      <p:sp>
        <p:nvSpPr>
          <p:cNvPr id="51" name="Google Shape;51;p7"/>
          <p:cNvSpPr/>
          <p:nvPr/>
        </p:nvSpPr>
        <p:spPr>
          <a:xfrm>
            <a:off x="948300" y="0"/>
            <a:ext cx="8195700" cy="883200"/>
          </a:xfrm>
          <a:prstGeom prst="rect">
            <a:avLst/>
          </a:prstGeom>
          <a:solidFill>
            <a:srgbClr val="EEEEEE">
              <a:alpha val="5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Times New Roman"/>
              <a:ea typeface="Times New Roman"/>
              <a:cs typeface="Times New Roman"/>
              <a:sym typeface="Times New Roman"/>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52"/>
        <p:cNvGrpSpPr/>
        <p:nvPr/>
      </p:nvGrpSpPr>
      <p:grpSpPr>
        <a:xfrm>
          <a:off x="0" y="0"/>
          <a:ext cx="0" cy="0"/>
          <a:chOff x="0" y="0"/>
          <a:chExt cx="0" cy="0"/>
        </a:xfrm>
      </p:grpSpPr>
      <p:sp>
        <p:nvSpPr>
          <p:cNvPr id="53" name="Google Shape;53;p8"/>
          <p:cNvSpPr txBox="1">
            <a:spLocks noGrp="1"/>
          </p:cNvSpPr>
          <p:nvPr>
            <p:ph type="title"/>
          </p:nvPr>
        </p:nvSpPr>
        <p:spPr>
          <a:xfrm>
            <a:off x="10998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54" name="Google Shape;5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grpSp>
        <p:nvGrpSpPr>
          <p:cNvPr id="55" name="Google Shape;55;p8"/>
          <p:cNvGrpSpPr/>
          <p:nvPr/>
        </p:nvGrpSpPr>
        <p:grpSpPr>
          <a:xfrm>
            <a:off x="0" y="0"/>
            <a:ext cx="4596251" cy="5143500"/>
            <a:chOff x="0" y="0"/>
            <a:chExt cx="4596251" cy="5143500"/>
          </a:xfrm>
        </p:grpSpPr>
        <p:sp>
          <p:nvSpPr>
            <p:cNvPr id="56" name="Google Shape;56;p8"/>
            <p:cNvSpPr/>
            <p:nvPr/>
          </p:nvSpPr>
          <p:spPr>
            <a:xfrm>
              <a:off x="0" y="0"/>
              <a:ext cx="948300" cy="5143500"/>
            </a:xfrm>
            <a:prstGeom prst="rect">
              <a:avLst/>
            </a:prstGeom>
            <a:solidFill>
              <a:srgbClr val="E5193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57" name="Google Shape;57;p8"/>
            <p:cNvPicPr preferRelativeResize="0"/>
            <p:nvPr/>
          </p:nvPicPr>
          <p:blipFill>
            <a:blip r:embed="rId2">
              <a:alphaModFix/>
            </a:blip>
            <a:stretch>
              <a:fillRect/>
            </a:stretch>
          </p:blipFill>
          <p:spPr>
            <a:xfrm>
              <a:off x="76200" y="76200"/>
              <a:ext cx="4520051" cy="800800"/>
            </a:xfrm>
            <a:prstGeom prst="rect">
              <a:avLst/>
            </a:prstGeom>
            <a:noFill/>
            <a:ln>
              <a:noFill/>
            </a:ln>
          </p:spPr>
        </p:pic>
      </p:grpSp>
      <p:sp>
        <p:nvSpPr>
          <p:cNvPr id="58" name="Google Shape;58;p8"/>
          <p:cNvSpPr/>
          <p:nvPr/>
        </p:nvSpPr>
        <p:spPr>
          <a:xfrm>
            <a:off x="948300" y="0"/>
            <a:ext cx="8195700" cy="883200"/>
          </a:xfrm>
          <a:prstGeom prst="rect">
            <a:avLst/>
          </a:prstGeom>
          <a:solidFill>
            <a:srgbClr val="EEEEEE">
              <a:alpha val="5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Times New Roman"/>
              <a:ea typeface="Times New Roman"/>
              <a:cs typeface="Times New Roman"/>
              <a:sym typeface="Times New Roman"/>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9"/>
        <p:cNvGrpSpPr/>
        <p:nvPr/>
      </p:nvGrpSpPr>
      <p:grpSpPr>
        <a:xfrm>
          <a:off x="0" y="0"/>
          <a:ext cx="0" cy="0"/>
          <a:chOff x="0" y="0"/>
          <a:chExt cx="0" cy="0"/>
        </a:xfrm>
      </p:grpSpPr>
      <p:sp>
        <p:nvSpPr>
          <p:cNvPr id="60" name="Google Shape;60;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9"/>
          <p:cNvSpPr txBox="1">
            <a:spLocks noGrp="1"/>
          </p:cNvSpPr>
          <p:nvPr>
            <p:ph type="title"/>
          </p:nvPr>
        </p:nvSpPr>
        <p:spPr>
          <a:xfrm>
            <a:off x="798900" y="1537975"/>
            <a:ext cx="37731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62" name="Google Shape;62;p9"/>
          <p:cNvSpPr txBox="1">
            <a:spLocks noGrp="1"/>
          </p:cNvSpPr>
          <p:nvPr>
            <p:ph type="subTitle" idx="1"/>
          </p:nvPr>
        </p:nvSpPr>
        <p:spPr>
          <a:xfrm>
            <a:off x="875100" y="3184075"/>
            <a:ext cx="37731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63" name="Google Shape;63;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64" name="Google Shape;64;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grpSp>
        <p:nvGrpSpPr>
          <p:cNvPr id="65" name="Google Shape;65;p9"/>
          <p:cNvGrpSpPr/>
          <p:nvPr/>
        </p:nvGrpSpPr>
        <p:grpSpPr>
          <a:xfrm>
            <a:off x="0" y="0"/>
            <a:ext cx="4596251" cy="5143500"/>
            <a:chOff x="0" y="0"/>
            <a:chExt cx="4596251" cy="5143500"/>
          </a:xfrm>
        </p:grpSpPr>
        <p:sp>
          <p:nvSpPr>
            <p:cNvPr id="66" name="Google Shape;66;p9"/>
            <p:cNvSpPr/>
            <p:nvPr/>
          </p:nvSpPr>
          <p:spPr>
            <a:xfrm>
              <a:off x="0" y="0"/>
              <a:ext cx="948300" cy="5143500"/>
            </a:xfrm>
            <a:prstGeom prst="rect">
              <a:avLst/>
            </a:prstGeom>
            <a:solidFill>
              <a:srgbClr val="E5193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67" name="Google Shape;67;p9"/>
            <p:cNvPicPr preferRelativeResize="0"/>
            <p:nvPr/>
          </p:nvPicPr>
          <p:blipFill>
            <a:blip r:embed="rId2">
              <a:alphaModFix/>
            </a:blip>
            <a:stretch>
              <a:fillRect/>
            </a:stretch>
          </p:blipFill>
          <p:spPr>
            <a:xfrm>
              <a:off x="76200" y="76200"/>
              <a:ext cx="4520051" cy="800800"/>
            </a:xfrm>
            <a:prstGeom prst="rect">
              <a:avLst/>
            </a:prstGeom>
            <a:noFill/>
            <a:ln>
              <a:noFill/>
            </a:ln>
          </p:spPr>
        </p:pic>
      </p:grpSp>
      <p:sp>
        <p:nvSpPr>
          <p:cNvPr id="68" name="Google Shape;68;p9"/>
          <p:cNvSpPr/>
          <p:nvPr/>
        </p:nvSpPr>
        <p:spPr>
          <a:xfrm>
            <a:off x="948300" y="0"/>
            <a:ext cx="8195700" cy="883200"/>
          </a:xfrm>
          <a:prstGeom prst="rect">
            <a:avLst/>
          </a:prstGeom>
          <a:solidFill>
            <a:srgbClr val="EEEEEE">
              <a:alpha val="5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Times New Roman"/>
              <a:ea typeface="Times New Roman"/>
              <a:cs typeface="Times New Roman"/>
              <a:sym typeface="Times New Roman"/>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9"/>
        <p:cNvGrpSpPr/>
        <p:nvPr/>
      </p:nvGrpSpPr>
      <p:grpSpPr>
        <a:xfrm>
          <a:off x="0" y="0"/>
          <a:ext cx="0" cy="0"/>
          <a:chOff x="0" y="0"/>
          <a:chExt cx="0" cy="0"/>
        </a:xfrm>
      </p:grpSpPr>
      <p:sp>
        <p:nvSpPr>
          <p:cNvPr id="70" name="Google Shape;70;p10"/>
          <p:cNvSpPr txBox="1">
            <a:spLocks noGrp="1"/>
          </p:cNvSpPr>
          <p:nvPr>
            <p:ph type="body" idx="1"/>
          </p:nvPr>
        </p:nvSpPr>
        <p:spPr>
          <a:xfrm>
            <a:off x="9975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71" name="Google Shape;71;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grpSp>
        <p:nvGrpSpPr>
          <p:cNvPr id="72" name="Google Shape;72;p10"/>
          <p:cNvGrpSpPr/>
          <p:nvPr/>
        </p:nvGrpSpPr>
        <p:grpSpPr>
          <a:xfrm>
            <a:off x="0" y="0"/>
            <a:ext cx="4596251" cy="5143500"/>
            <a:chOff x="0" y="0"/>
            <a:chExt cx="4596251" cy="5143500"/>
          </a:xfrm>
        </p:grpSpPr>
        <p:sp>
          <p:nvSpPr>
            <p:cNvPr id="73" name="Google Shape;73;p10"/>
            <p:cNvSpPr/>
            <p:nvPr/>
          </p:nvSpPr>
          <p:spPr>
            <a:xfrm>
              <a:off x="0" y="0"/>
              <a:ext cx="948300" cy="5143500"/>
            </a:xfrm>
            <a:prstGeom prst="rect">
              <a:avLst/>
            </a:prstGeom>
            <a:solidFill>
              <a:srgbClr val="E5193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74" name="Google Shape;74;p10"/>
            <p:cNvPicPr preferRelativeResize="0"/>
            <p:nvPr/>
          </p:nvPicPr>
          <p:blipFill>
            <a:blip r:embed="rId2">
              <a:alphaModFix/>
            </a:blip>
            <a:stretch>
              <a:fillRect/>
            </a:stretch>
          </p:blipFill>
          <p:spPr>
            <a:xfrm>
              <a:off x="76200" y="76200"/>
              <a:ext cx="4520051" cy="800800"/>
            </a:xfrm>
            <a:prstGeom prst="rect">
              <a:avLst/>
            </a:prstGeom>
            <a:noFill/>
            <a:ln>
              <a:noFill/>
            </a:ln>
          </p:spPr>
        </p:pic>
      </p:grpSp>
      <p:sp>
        <p:nvSpPr>
          <p:cNvPr id="75" name="Google Shape;75;p10"/>
          <p:cNvSpPr/>
          <p:nvPr/>
        </p:nvSpPr>
        <p:spPr>
          <a:xfrm>
            <a:off x="948300" y="0"/>
            <a:ext cx="8195700" cy="883200"/>
          </a:xfrm>
          <a:prstGeom prst="rect">
            <a:avLst/>
          </a:prstGeom>
          <a:solidFill>
            <a:srgbClr val="EEEEEE">
              <a:alpha val="5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Times New Roman"/>
              <a:ea typeface="Times New Roman"/>
              <a:cs typeface="Times New Roman"/>
              <a:sym typeface="Times New Roman"/>
            </a:endParaRPr>
          </a:p>
        </p:txBody>
      </p:sp>
      <p:sp>
        <p:nvSpPr>
          <p:cNvPr id="76" name="Google Shape;76;p10"/>
          <p:cNvSpPr/>
          <p:nvPr/>
        </p:nvSpPr>
        <p:spPr>
          <a:xfrm>
            <a:off x="948300" y="0"/>
            <a:ext cx="8195700" cy="883200"/>
          </a:xfrm>
          <a:prstGeom prst="rect">
            <a:avLst/>
          </a:prstGeom>
          <a:solidFill>
            <a:srgbClr val="EEEEEE">
              <a:alpha val="5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Times New Roman"/>
              <a:ea typeface="Times New Roman"/>
              <a:cs typeface="Times New Roman"/>
              <a:sym typeface="Times New Roman"/>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Font typeface="Times New Roman"/>
              <a:buNone/>
              <a:defRPr sz="2800">
                <a:solidFill>
                  <a:schemeClr val="dk1"/>
                </a:solidFill>
                <a:latin typeface="Times New Roman"/>
                <a:ea typeface="Times New Roman"/>
                <a:cs typeface="Times New Roman"/>
                <a:sym typeface="Times New Roman"/>
              </a:defRPr>
            </a:lvl1pPr>
            <a:lvl2pPr lvl="1">
              <a:spcBef>
                <a:spcPts val="0"/>
              </a:spcBef>
              <a:spcAft>
                <a:spcPts val="0"/>
              </a:spcAft>
              <a:buClr>
                <a:schemeClr val="dk1"/>
              </a:buClr>
              <a:buSzPts val="2800"/>
              <a:buFont typeface="Times New Roman"/>
              <a:buNone/>
              <a:defRPr sz="2800">
                <a:solidFill>
                  <a:schemeClr val="dk1"/>
                </a:solidFill>
                <a:latin typeface="Times New Roman"/>
                <a:ea typeface="Times New Roman"/>
                <a:cs typeface="Times New Roman"/>
                <a:sym typeface="Times New Roman"/>
              </a:defRPr>
            </a:lvl2pPr>
            <a:lvl3pPr lvl="2">
              <a:spcBef>
                <a:spcPts val="0"/>
              </a:spcBef>
              <a:spcAft>
                <a:spcPts val="0"/>
              </a:spcAft>
              <a:buClr>
                <a:schemeClr val="dk1"/>
              </a:buClr>
              <a:buSzPts val="2800"/>
              <a:buFont typeface="Times New Roman"/>
              <a:buNone/>
              <a:defRPr sz="2800">
                <a:solidFill>
                  <a:schemeClr val="dk1"/>
                </a:solidFill>
                <a:latin typeface="Times New Roman"/>
                <a:ea typeface="Times New Roman"/>
                <a:cs typeface="Times New Roman"/>
                <a:sym typeface="Times New Roman"/>
              </a:defRPr>
            </a:lvl3pPr>
            <a:lvl4pPr lvl="3">
              <a:spcBef>
                <a:spcPts val="0"/>
              </a:spcBef>
              <a:spcAft>
                <a:spcPts val="0"/>
              </a:spcAft>
              <a:buClr>
                <a:schemeClr val="dk1"/>
              </a:buClr>
              <a:buSzPts val="2800"/>
              <a:buFont typeface="Times New Roman"/>
              <a:buNone/>
              <a:defRPr sz="2800">
                <a:solidFill>
                  <a:schemeClr val="dk1"/>
                </a:solidFill>
                <a:latin typeface="Times New Roman"/>
                <a:ea typeface="Times New Roman"/>
                <a:cs typeface="Times New Roman"/>
                <a:sym typeface="Times New Roman"/>
              </a:defRPr>
            </a:lvl4pPr>
            <a:lvl5pPr lvl="4">
              <a:spcBef>
                <a:spcPts val="0"/>
              </a:spcBef>
              <a:spcAft>
                <a:spcPts val="0"/>
              </a:spcAft>
              <a:buClr>
                <a:schemeClr val="dk1"/>
              </a:buClr>
              <a:buSzPts val="2800"/>
              <a:buFont typeface="Times New Roman"/>
              <a:buNone/>
              <a:defRPr sz="2800">
                <a:solidFill>
                  <a:schemeClr val="dk1"/>
                </a:solidFill>
                <a:latin typeface="Times New Roman"/>
                <a:ea typeface="Times New Roman"/>
                <a:cs typeface="Times New Roman"/>
                <a:sym typeface="Times New Roman"/>
              </a:defRPr>
            </a:lvl5pPr>
            <a:lvl6pPr lvl="5">
              <a:spcBef>
                <a:spcPts val="0"/>
              </a:spcBef>
              <a:spcAft>
                <a:spcPts val="0"/>
              </a:spcAft>
              <a:buClr>
                <a:schemeClr val="dk1"/>
              </a:buClr>
              <a:buSzPts val="2800"/>
              <a:buFont typeface="Times New Roman"/>
              <a:buNone/>
              <a:defRPr sz="2800">
                <a:solidFill>
                  <a:schemeClr val="dk1"/>
                </a:solidFill>
                <a:latin typeface="Times New Roman"/>
                <a:ea typeface="Times New Roman"/>
                <a:cs typeface="Times New Roman"/>
                <a:sym typeface="Times New Roman"/>
              </a:defRPr>
            </a:lvl6pPr>
            <a:lvl7pPr lvl="6">
              <a:spcBef>
                <a:spcPts val="0"/>
              </a:spcBef>
              <a:spcAft>
                <a:spcPts val="0"/>
              </a:spcAft>
              <a:buClr>
                <a:schemeClr val="dk1"/>
              </a:buClr>
              <a:buSzPts val="2800"/>
              <a:buFont typeface="Times New Roman"/>
              <a:buNone/>
              <a:defRPr sz="2800">
                <a:solidFill>
                  <a:schemeClr val="dk1"/>
                </a:solidFill>
                <a:latin typeface="Times New Roman"/>
                <a:ea typeface="Times New Roman"/>
                <a:cs typeface="Times New Roman"/>
                <a:sym typeface="Times New Roman"/>
              </a:defRPr>
            </a:lvl7pPr>
            <a:lvl8pPr lvl="7">
              <a:spcBef>
                <a:spcPts val="0"/>
              </a:spcBef>
              <a:spcAft>
                <a:spcPts val="0"/>
              </a:spcAft>
              <a:buClr>
                <a:schemeClr val="dk1"/>
              </a:buClr>
              <a:buSzPts val="2800"/>
              <a:buFont typeface="Times New Roman"/>
              <a:buNone/>
              <a:defRPr sz="2800">
                <a:solidFill>
                  <a:schemeClr val="dk1"/>
                </a:solidFill>
                <a:latin typeface="Times New Roman"/>
                <a:ea typeface="Times New Roman"/>
                <a:cs typeface="Times New Roman"/>
                <a:sym typeface="Times New Roman"/>
              </a:defRPr>
            </a:lvl8pPr>
            <a:lvl9pPr lvl="8">
              <a:spcBef>
                <a:spcPts val="0"/>
              </a:spcBef>
              <a:spcAft>
                <a:spcPts val="0"/>
              </a:spcAft>
              <a:buClr>
                <a:schemeClr val="dk1"/>
              </a:buClr>
              <a:buSzPts val="2800"/>
              <a:buFont typeface="Times New Roman"/>
              <a:buNone/>
              <a:defRPr sz="2800">
                <a:solidFill>
                  <a:schemeClr val="dk1"/>
                </a:solidFill>
                <a:latin typeface="Times New Roman"/>
                <a:ea typeface="Times New Roman"/>
                <a:cs typeface="Times New Roman"/>
                <a:sym typeface="Times New Roman"/>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Times New Roman"/>
              <a:buChar char="●"/>
              <a:defRPr sz="1800">
                <a:solidFill>
                  <a:schemeClr val="dk2"/>
                </a:solidFill>
                <a:latin typeface="Times New Roman"/>
                <a:ea typeface="Times New Roman"/>
                <a:cs typeface="Times New Roman"/>
                <a:sym typeface="Times New Roman"/>
              </a:defRPr>
            </a:lvl1pPr>
            <a:lvl2pPr marL="914400" lvl="1" indent="-317500">
              <a:lnSpc>
                <a:spcPct val="115000"/>
              </a:lnSpc>
              <a:spcBef>
                <a:spcPts val="0"/>
              </a:spcBef>
              <a:spcAft>
                <a:spcPts val="0"/>
              </a:spcAft>
              <a:buClr>
                <a:schemeClr val="dk2"/>
              </a:buClr>
              <a:buSzPts val="1400"/>
              <a:buFont typeface="Times New Roman"/>
              <a:buChar char="○"/>
              <a:defRPr>
                <a:solidFill>
                  <a:schemeClr val="dk2"/>
                </a:solidFill>
                <a:latin typeface="Times New Roman"/>
                <a:ea typeface="Times New Roman"/>
                <a:cs typeface="Times New Roman"/>
                <a:sym typeface="Times New Roman"/>
              </a:defRPr>
            </a:lvl2pPr>
            <a:lvl3pPr marL="1371600" lvl="2" indent="-317500">
              <a:lnSpc>
                <a:spcPct val="115000"/>
              </a:lnSpc>
              <a:spcBef>
                <a:spcPts val="0"/>
              </a:spcBef>
              <a:spcAft>
                <a:spcPts val="0"/>
              </a:spcAft>
              <a:buClr>
                <a:schemeClr val="dk2"/>
              </a:buClr>
              <a:buSzPts val="1400"/>
              <a:buFont typeface="Times New Roman"/>
              <a:buChar char="■"/>
              <a:defRPr>
                <a:solidFill>
                  <a:schemeClr val="dk2"/>
                </a:solidFill>
                <a:latin typeface="Times New Roman"/>
                <a:ea typeface="Times New Roman"/>
                <a:cs typeface="Times New Roman"/>
                <a:sym typeface="Times New Roman"/>
              </a:defRPr>
            </a:lvl3pPr>
            <a:lvl4pPr marL="1828800" lvl="3" indent="-317500">
              <a:lnSpc>
                <a:spcPct val="115000"/>
              </a:lnSpc>
              <a:spcBef>
                <a:spcPts val="0"/>
              </a:spcBef>
              <a:spcAft>
                <a:spcPts val="0"/>
              </a:spcAft>
              <a:buClr>
                <a:schemeClr val="dk2"/>
              </a:buClr>
              <a:buSzPts val="1400"/>
              <a:buFont typeface="Times New Roman"/>
              <a:buChar char="●"/>
              <a:defRPr>
                <a:solidFill>
                  <a:schemeClr val="dk2"/>
                </a:solidFill>
                <a:latin typeface="Times New Roman"/>
                <a:ea typeface="Times New Roman"/>
                <a:cs typeface="Times New Roman"/>
                <a:sym typeface="Times New Roman"/>
              </a:defRPr>
            </a:lvl4pPr>
            <a:lvl5pPr marL="2286000" lvl="4" indent="-317500">
              <a:lnSpc>
                <a:spcPct val="115000"/>
              </a:lnSpc>
              <a:spcBef>
                <a:spcPts val="0"/>
              </a:spcBef>
              <a:spcAft>
                <a:spcPts val="0"/>
              </a:spcAft>
              <a:buClr>
                <a:schemeClr val="dk2"/>
              </a:buClr>
              <a:buSzPts val="1400"/>
              <a:buFont typeface="Times New Roman"/>
              <a:buChar char="○"/>
              <a:defRPr>
                <a:solidFill>
                  <a:schemeClr val="dk2"/>
                </a:solidFill>
                <a:latin typeface="Times New Roman"/>
                <a:ea typeface="Times New Roman"/>
                <a:cs typeface="Times New Roman"/>
                <a:sym typeface="Times New Roman"/>
              </a:defRPr>
            </a:lvl5pPr>
            <a:lvl6pPr marL="2743200" lvl="5" indent="-317500">
              <a:lnSpc>
                <a:spcPct val="115000"/>
              </a:lnSpc>
              <a:spcBef>
                <a:spcPts val="0"/>
              </a:spcBef>
              <a:spcAft>
                <a:spcPts val="0"/>
              </a:spcAft>
              <a:buClr>
                <a:schemeClr val="dk2"/>
              </a:buClr>
              <a:buSzPts val="1400"/>
              <a:buFont typeface="Times New Roman"/>
              <a:buChar char="■"/>
              <a:defRPr>
                <a:solidFill>
                  <a:schemeClr val="dk2"/>
                </a:solidFill>
                <a:latin typeface="Times New Roman"/>
                <a:ea typeface="Times New Roman"/>
                <a:cs typeface="Times New Roman"/>
                <a:sym typeface="Times New Roman"/>
              </a:defRPr>
            </a:lvl6pPr>
            <a:lvl7pPr marL="3200400" lvl="6" indent="-317500">
              <a:lnSpc>
                <a:spcPct val="115000"/>
              </a:lnSpc>
              <a:spcBef>
                <a:spcPts val="0"/>
              </a:spcBef>
              <a:spcAft>
                <a:spcPts val="0"/>
              </a:spcAft>
              <a:buClr>
                <a:schemeClr val="dk2"/>
              </a:buClr>
              <a:buSzPts val="1400"/>
              <a:buFont typeface="Times New Roman"/>
              <a:buChar char="●"/>
              <a:defRPr>
                <a:solidFill>
                  <a:schemeClr val="dk2"/>
                </a:solidFill>
                <a:latin typeface="Times New Roman"/>
                <a:ea typeface="Times New Roman"/>
                <a:cs typeface="Times New Roman"/>
                <a:sym typeface="Times New Roman"/>
              </a:defRPr>
            </a:lvl7pPr>
            <a:lvl8pPr marL="3657600" lvl="7" indent="-317500">
              <a:lnSpc>
                <a:spcPct val="115000"/>
              </a:lnSpc>
              <a:spcBef>
                <a:spcPts val="0"/>
              </a:spcBef>
              <a:spcAft>
                <a:spcPts val="0"/>
              </a:spcAft>
              <a:buClr>
                <a:schemeClr val="dk2"/>
              </a:buClr>
              <a:buSzPts val="1400"/>
              <a:buFont typeface="Times New Roman"/>
              <a:buChar char="○"/>
              <a:defRPr>
                <a:solidFill>
                  <a:schemeClr val="dk2"/>
                </a:solidFill>
                <a:latin typeface="Times New Roman"/>
                <a:ea typeface="Times New Roman"/>
                <a:cs typeface="Times New Roman"/>
                <a:sym typeface="Times New Roman"/>
              </a:defRPr>
            </a:lvl8pPr>
            <a:lvl9pPr marL="4114800" lvl="8" indent="-317500">
              <a:lnSpc>
                <a:spcPct val="115000"/>
              </a:lnSpc>
              <a:spcBef>
                <a:spcPts val="0"/>
              </a:spcBef>
              <a:spcAft>
                <a:spcPts val="0"/>
              </a:spcAft>
              <a:buClr>
                <a:schemeClr val="dk2"/>
              </a:buClr>
              <a:buSzPts val="1400"/>
              <a:buFont typeface="Times New Roman"/>
              <a:buChar char="■"/>
              <a:defRPr>
                <a:solidFill>
                  <a:schemeClr val="dk2"/>
                </a:solidFill>
                <a:latin typeface="Times New Roman"/>
                <a:ea typeface="Times New Roman"/>
                <a:cs typeface="Times New Roman"/>
                <a:sym typeface="Times New Roman"/>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3.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hyperlink" Target="mailto:osullik@umd.edu" TargetMode="External"/><Relationship Id="rId2" Type="http://schemas.openxmlformats.org/officeDocument/2006/relationships/notesSlide" Target="../notesSlides/notesSlide18.xml"/><Relationship Id="rId1" Type="http://schemas.openxmlformats.org/officeDocument/2006/relationships/slideLayout" Target="../slideLayouts/slideLayout3.xml"/><Relationship Id="rId5" Type="http://schemas.openxmlformats.org/officeDocument/2006/relationships/hyperlink" Target="mailto:hjs@cs.umd.edu" TargetMode="External"/><Relationship Id="rId4" Type="http://schemas.openxmlformats.org/officeDocument/2006/relationships/hyperlink" Target="mailto:nsch@umd.edu"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10.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3"/>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a:t>GESTALT</a:t>
            </a:r>
            <a:endParaRPr/>
          </a:p>
          <a:p>
            <a:pPr marL="0" lvl="0" indent="0" algn="ctr" rtl="0">
              <a:spcBef>
                <a:spcPts val="0"/>
              </a:spcBef>
              <a:spcAft>
                <a:spcPts val="0"/>
              </a:spcAft>
              <a:buNone/>
            </a:pPr>
            <a:r>
              <a:rPr lang="en" sz="3000"/>
              <a:t>Geospatially Enhanced Search with Terrain Augmented Location Targeting</a:t>
            </a:r>
            <a:endParaRPr sz="3000"/>
          </a:p>
        </p:txBody>
      </p:sp>
      <p:sp>
        <p:nvSpPr>
          <p:cNvPr id="92" name="Google Shape;92;p13"/>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fontScale="55000" lnSpcReduction="20000"/>
          </a:bodyPr>
          <a:lstStyle/>
          <a:p>
            <a:pPr marL="0" lvl="0" indent="0" algn="ctr" rtl="0">
              <a:lnSpc>
                <a:spcPct val="80000"/>
              </a:lnSpc>
              <a:spcBef>
                <a:spcPts val="0"/>
              </a:spcBef>
              <a:spcAft>
                <a:spcPts val="0"/>
              </a:spcAft>
              <a:buSzPct val="41008"/>
              <a:buNone/>
            </a:pPr>
            <a:r>
              <a:rPr lang="en" sz="2280" b="1">
                <a:solidFill>
                  <a:schemeClr val="dk1"/>
                </a:solidFill>
              </a:rPr>
              <a:t>ACM SIGSPATIAL GEOSEARCH WORKSHOP</a:t>
            </a:r>
            <a:endParaRPr sz="2280" b="1">
              <a:solidFill>
                <a:schemeClr val="dk1"/>
              </a:solidFill>
            </a:endParaRPr>
          </a:p>
          <a:p>
            <a:pPr marL="0" lvl="0" indent="0" algn="ctr" rtl="0">
              <a:lnSpc>
                <a:spcPct val="80000"/>
              </a:lnSpc>
              <a:spcBef>
                <a:spcPts val="0"/>
              </a:spcBef>
              <a:spcAft>
                <a:spcPts val="0"/>
              </a:spcAft>
              <a:buSzPct val="41008"/>
              <a:buNone/>
            </a:pPr>
            <a:endParaRPr sz="2280">
              <a:solidFill>
                <a:schemeClr val="dk1"/>
              </a:solidFill>
            </a:endParaRPr>
          </a:p>
          <a:p>
            <a:pPr marL="0" lvl="0" indent="0" algn="ctr" rtl="0">
              <a:lnSpc>
                <a:spcPct val="80000"/>
              </a:lnSpc>
              <a:spcBef>
                <a:spcPts val="0"/>
              </a:spcBef>
              <a:spcAft>
                <a:spcPts val="0"/>
              </a:spcAft>
              <a:buSzPct val="41008"/>
              <a:buNone/>
            </a:pPr>
            <a:r>
              <a:rPr lang="en" sz="2280">
                <a:solidFill>
                  <a:schemeClr val="dk1"/>
                </a:solidFill>
              </a:rPr>
              <a:t>Kent O’Sullivan | Nicole Schneider | Aleeza Rasheed | Hanan Samet</a:t>
            </a:r>
            <a:endParaRPr sz="2280">
              <a:solidFill>
                <a:schemeClr val="dk1"/>
              </a:solidFill>
            </a:endParaRPr>
          </a:p>
          <a:p>
            <a:pPr marL="0" lvl="0" indent="0" algn="ctr" rtl="0">
              <a:lnSpc>
                <a:spcPct val="80000"/>
              </a:lnSpc>
              <a:spcBef>
                <a:spcPts val="0"/>
              </a:spcBef>
              <a:spcAft>
                <a:spcPts val="0"/>
              </a:spcAft>
              <a:buSzPct val="41008"/>
              <a:buNone/>
            </a:pPr>
            <a:endParaRPr sz="2280">
              <a:solidFill>
                <a:schemeClr val="dk1"/>
              </a:solidFill>
            </a:endParaRPr>
          </a:p>
          <a:p>
            <a:pPr marL="0" lvl="0" indent="0" algn="ctr" rtl="0">
              <a:lnSpc>
                <a:spcPct val="80000"/>
              </a:lnSpc>
              <a:spcBef>
                <a:spcPts val="0"/>
              </a:spcBef>
              <a:spcAft>
                <a:spcPts val="0"/>
              </a:spcAft>
              <a:buSzPct val="41008"/>
              <a:buNone/>
            </a:pPr>
            <a:r>
              <a:rPr lang="en" sz="2280">
                <a:solidFill>
                  <a:schemeClr val="dk1"/>
                </a:solidFill>
              </a:rPr>
              <a:t>13 Nov 2023</a:t>
            </a:r>
            <a:endParaRPr sz="2280">
              <a:solidFill>
                <a:schemeClr val="dk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22"/>
          <p:cNvSpPr txBox="1">
            <a:spLocks noGrp="1"/>
          </p:cNvSpPr>
          <p:nvPr>
            <p:ph type="body" idx="1"/>
          </p:nvPr>
        </p:nvSpPr>
        <p:spPr>
          <a:xfrm>
            <a:off x="997500" y="14191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a:t>Data collection, </a:t>
            </a:r>
            <a:r>
              <a:rPr lang="en" b="1"/>
              <a:t>Ownership-Assignment</a:t>
            </a:r>
            <a:r>
              <a:rPr lang="en"/>
              <a:t>, and User Interface</a:t>
            </a:r>
            <a:endParaRPr/>
          </a:p>
        </p:txBody>
      </p:sp>
      <p:pic>
        <p:nvPicPr>
          <p:cNvPr id="269" name="Google Shape;269;p22"/>
          <p:cNvPicPr preferRelativeResize="0"/>
          <p:nvPr/>
        </p:nvPicPr>
        <p:blipFill>
          <a:blip r:embed="rId3">
            <a:alphaModFix/>
          </a:blip>
          <a:stretch>
            <a:fillRect/>
          </a:stretch>
        </p:blipFill>
        <p:spPr>
          <a:xfrm>
            <a:off x="997500" y="1991476"/>
            <a:ext cx="7816574" cy="3152025"/>
          </a:xfrm>
          <a:prstGeom prst="rect">
            <a:avLst/>
          </a:prstGeom>
          <a:noFill/>
          <a:ln>
            <a:noFill/>
          </a:ln>
        </p:spPr>
      </p:pic>
      <p:sp>
        <p:nvSpPr>
          <p:cNvPr id="270" name="Google Shape;270;p22"/>
          <p:cNvSpPr/>
          <p:nvPr/>
        </p:nvSpPr>
        <p:spPr>
          <a:xfrm>
            <a:off x="4364125" y="2175850"/>
            <a:ext cx="1799700" cy="1672800"/>
          </a:xfrm>
          <a:prstGeom prst="rect">
            <a:avLst/>
          </a:prstGeom>
          <a:no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Times New Roman"/>
              <a:ea typeface="Times New Roman"/>
              <a:cs typeface="Times New Roman"/>
              <a:sym typeface="Times New Roman"/>
            </a:endParaRPr>
          </a:p>
        </p:txBody>
      </p:sp>
      <p:sp>
        <p:nvSpPr>
          <p:cNvPr id="271" name="Google Shape;271;p22"/>
          <p:cNvSpPr/>
          <p:nvPr/>
        </p:nvSpPr>
        <p:spPr>
          <a:xfrm>
            <a:off x="6234600" y="1991475"/>
            <a:ext cx="2693400" cy="1857300"/>
          </a:xfrm>
          <a:prstGeom prst="rect">
            <a:avLst/>
          </a:prstGeom>
          <a:solidFill>
            <a:srgbClr val="FFFFFF">
              <a:alpha val="5409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Times New Roman"/>
              <a:ea typeface="Times New Roman"/>
              <a:cs typeface="Times New Roman"/>
              <a:sym typeface="Times New Roman"/>
            </a:endParaRPr>
          </a:p>
        </p:txBody>
      </p:sp>
      <p:sp>
        <p:nvSpPr>
          <p:cNvPr id="272" name="Google Shape;272;p22"/>
          <p:cNvSpPr/>
          <p:nvPr/>
        </p:nvSpPr>
        <p:spPr>
          <a:xfrm>
            <a:off x="5423425" y="3934975"/>
            <a:ext cx="3390600" cy="1056900"/>
          </a:xfrm>
          <a:prstGeom prst="rect">
            <a:avLst/>
          </a:prstGeom>
          <a:solidFill>
            <a:srgbClr val="FFFFFF">
              <a:alpha val="5409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Times New Roman"/>
              <a:ea typeface="Times New Roman"/>
              <a:cs typeface="Times New Roman"/>
              <a:sym typeface="Times New Roman"/>
            </a:endParaRPr>
          </a:p>
        </p:txBody>
      </p:sp>
      <p:sp>
        <p:nvSpPr>
          <p:cNvPr id="273" name="Google Shape;273;p22"/>
          <p:cNvSpPr txBox="1">
            <a:spLocks noGrp="1"/>
          </p:cNvSpPr>
          <p:nvPr>
            <p:ph type="title"/>
          </p:nvPr>
        </p:nvSpPr>
        <p:spPr>
          <a:xfrm>
            <a:off x="997500" y="9088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GESTALT Architecture</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23"/>
          <p:cNvSpPr txBox="1">
            <a:spLocks noGrp="1"/>
          </p:cNvSpPr>
          <p:nvPr>
            <p:ph type="title"/>
          </p:nvPr>
        </p:nvSpPr>
        <p:spPr>
          <a:xfrm>
            <a:off x="997500" y="7498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Object-Ownership Assignment</a:t>
            </a:r>
            <a:endParaRPr/>
          </a:p>
        </p:txBody>
      </p:sp>
      <p:sp>
        <p:nvSpPr>
          <p:cNvPr id="279" name="Google Shape;279;p23"/>
          <p:cNvSpPr txBox="1">
            <a:spLocks noGrp="1"/>
          </p:cNvSpPr>
          <p:nvPr>
            <p:ph type="body" idx="1"/>
          </p:nvPr>
        </p:nvSpPr>
        <p:spPr>
          <a:xfrm>
            <a:off x="1008675" y="1189750"/>
            <a:ext cx="7955400" cy="1657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Objects are assigned to nearby locations using density-based clustering, allowing for noise in the objects and locations tagged</a:t>
            </a:r>
            <a:endParaRPr/>
          </a:p>
          <a:p>
            <a:pPr marL="457200" lvl="0" indent="-342900" algn="l" rtl="0">
              <a:spcBef>
                <a:spcPts val="1200"/>
              </a:spcBef>
              <a:spcAft>
                <a:spcPts val="0"/>
              </a:spcAft>
              <a:buSzPts val="1800"/>
              <a:buChar char="-"/>
            </a:pPr>
            <a:r>
              <a:rPr lang="en"/>
              <a:t>Probabilistic assignment</a:t>
            </a:r>
            <a:endParaRPr/>
          </a:p>
          <a:p>
            <a:pPr marL="457200" lvl="0" indent="-342900" algn="l" rtl="0">
              <a:spcBef>
                <a:spcPts val="0"/>
              </a:spcBef>
              <a:spcAft>
                <a:spcPts val="0"/>
              </a:spcAft>
              <a:buSzPts val="1800"/>
              <a:buChar char="-"/>
            </a:pPr>
            <a:r>
              <a:rPr lang="en"/>
              <a:t>Fuzzy assignment</a:t>
            </a:r>
            <a:endParaRPr/>
          </a:p>
        </p:txBody>
      </p:sp>
      <p:pic>
        <p:nvPicPr>
          <p:cNvPr id="280" name="Google Shape;280;p23"/>
          <p:cNvPicPr preferRelativeResize="0"/>
          <p:nvPr/>
        </p:nvPicPr>
        <p:blipFill>
          <a:blip r:embed="rId3">
            <a:alphaModFix/>
          </a:blip>
          <a:stretch>
            <a:fillRect/>
          </a:stretch>
        </p:blipFill>
        <p:spPr>
          <a:xfrm>
            <a:off x="4372700" y="2096175"/>
            <a:ext cx="4579476" cy="2839525"/>
          </a:xfrm>
          <a:prstGeom prst="rect">
            <a:avLst/>
          </a:prstGeom>
          <a:noFill/>
          <a:ln>
            <a:noFill/>
          </a:ln>
        </p:spPr>
      </p:pic>
      <p:sp>
        <p:nvSpPr>
          <p:cNvPr id="281" name="Google Shape;281;p23"/>
          <p:cNvSpPr/>
          <p:nvPr/>
        </p:nvSpPr>
        <p:spPr>
          <a:xfrm>
            <a:off x="6723975" y="4747200"/>
            <a:ext cx="150600" cy="178500"/>
          </a:xfrm>
          <a:prstGeom prst="rect">
            <a:avLst/>
          </a:prstGeom>
          <a:noFill/>
          <a:ln w="38100" cap="flat" cmpd="sng">
            <a:solidFill>
              <a:srgbClr val="E5193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Times New Roman"/>
              <a:ea typeface="Times New Roman"/>
              <a:cs typeface="Times New Roman"/>
              <a:sym typeface="Times New Roman"/>
            </a:endParaRPr>
          </a:p>
        </p:txBody>
      </p:sp>
      <p:sp>
        <p:nvSpPr>
          <p:cNvPr id="282" name="Google Shape;282;p23"/>
          <p:cNvSpPr/>
          <p:nvPr/>
        </p:nvSpPr>
        <p:spPr>
          <a:xfrm>
            <a:off x="6674250" y="4568700"/>
            <a:ext cx="150600" cy="178500"/>
          </a:xfrm>
          <a:prstGeom prst="rect">
            <a:avLst/>
          </a:prstGeom>
          <a:noFill/>
          <a:ln w="38100" cap="flat" cmpd="sng">
            <a:solidFill>
              <a:srgbClr val="E5193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Times New Roman"/>
              <a:ea typeface="Times New Roman"/>
              <a:cs typeface="Times New Roman"/>
              <a:sym typeface="Times New Roman"/>
            </a:endParaRPr>
          </a:p>
        </p:txBody>
      </p:sp>
      <p:sp>
        <p:nvSpPr>
          <p:cNvPr id="283" name="Google Shape;283;p23"/>
          <p:cNvSpPr/>
          <p:nvPr/>
        </p:nvSpPr>
        <p:spPr>
          <a:xfrm>
            <a:off x="6354950" y="4187250"/>
            <a:ext cx="150600" cy="178500"/>
          </a:xfrm>
          <a:prstGeom prst="rect">
            <a:avLst/>
          </a:prstGeom>
          <a:noFill/>
          <a:ln w="38100" cap="flat" cmpd="sng">
            <a:solidFill>
              <a:srgbClr val="E5193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Times New Roman"/>
              <a:ea typeface="Times New Roman"/>
              <a:cs typeface="Times New Roman"/>
              <a:sym typeface="Times New Roman"/>
            </a:endParaRPr>
          </a:p>
        </p:txBody>
      </p:sp>
      <p:sp>
        <p:nvSpPr>
          <p:cNvPr id="284" name="Google Shape;284;p23"/>
          <p:cNvSpPr/>
          <p:nvPr/>
        </p:nvSpPr>
        <p:spPr>
          <a:xfrm>
            <a:off x="6674250" y="4294725"/>
            <a:ext cx="150600" cy="178500"/>
          </a:xfrm>
          <a:prstGeom prst="rect">
            <a:avLst/>
          </a:prstGeom>
          <a:noFill/>
          <a:ln w="38100" cap="flat" cmpd="sng">
            <a:solidFill>
              <a:srgbClr val="E5193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Times New Roman"/>
              <a:ea typeface="Times New Roman"/>
              <a:cs typeface="Times New Roman"/>
              <a:sym typeface="Times New Roman"/>
            </a:endParaRPr>
          </a:p>
        </p:txBody>
      </p:sp>
      <p:sp>
        <p:nvSpPr>
          <p:cNvPr id="285" name="Google Shape;285;p23"/>
          <p:cNvSpPr/>
          <p:nvPr/>
        </p:nvSpPr>
        <p:spPr>
          <a:xfrm>
            <a:off x="6075775" y="3818250"/>
            <a:ext cx="150600" cy="178500"/>
          </a:xfrm>
          <a:prstGeom prst="rect">
            <a:avLst/>
          </a:prstGeom>
          <a:noFill/>
          <a:ln w="38100" cap="flat" cmpd="sng">
            <a:solidFill>
              <a:srgbClr val="E5193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accent1"/>
              </a:solidFill>
              <a:latin typeface="Times New Roman"/>
              <a:ea typeface="Times New Roman"/>
              <a:cs typeface="Times New Roman"/>
              <a:sym typeface="Times New Roman"/>
            </a:endParaRPr>
          </a:p>
        </p:txBody>
      </p:sp>
      <p:sp>
        <p:nvSpPr>
          <p:cNvPr id="286" name="Google Shape;286;p23"/>
          <p:cNvSpPr/>
          <p:nvPr/>
        </p:nvSpPr>
        <p:spPr>
          <a:xfrm>
            <a:off x="5363425" y="3650950"/>
            <a:ext cx="150600" cy="178500"/>
          </a:xfrm>
          <a:prstGeom prst="rect">
            <a:avLst/>
          </a:prstGeom>
          <a:noFill/>
          <a:ln w="38100" cap="flat" cmpd="sng">
            <a:solidFill>
              <a:srgbClr val="E5193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Times New Roman"/>
              <a:ea typeface="Times New Roman"/>
              <a:cs typeface="Times New Roman"/>
              <a:sym typeface="Times New Roman"/>
            </a:endParaRPr>
          </a:p>
        </p:txBody>
      </p:sp>
      <p:sp>
        <p:nvSpPr>
          <p:cNvPr id="287" name="Google Shape;287;p23"/>
          <p:cNvSpPr/>
          <p:nvPr/>
        </p:nvSpPr>
        <p:spPr>
          <a:xfrm>
            <a:off x="5560750" y="3472450"/>
            <a:ext cx="150600" cy="178500"/>
          </a:xfrm>
          <a:prstGeom prst="rect">
            <a:avLst/>
          </a:prstGeom>
          <a:noFill/>
          <a:ln w="38100" cap="flat" cmpd="sng">
            <a:solidFill>
              <a:srgbClr val="E5193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Times New Roman"/>
              <a:ea typeface="Times New Roman"/>
              <a:cs typeface="Times New Roman"/>
              <a:sym typeface="Times New Roman"/>
            </a:endParaRPr>
          </a:p>
        </p:txBody>
      </p:sp>
      <p:sp>
        <p:nvSpPr>
          <p:cNvPr id="288" name="Google Shape;288;p23"/>
          <p:cNvSpPr/>
          <p:nvPr/>
        </p:nvSpPr>
        <p:spPr>
          <a:xfrm>
            <a:off x="4842900" y="3561700"/>
            <a:ext cx="150600" cy="178500"/>
          </a:xfrm>
          <a:prstGeom prst="rect">
            <a:avLst/>
          </a:prstGeom>
          <a:noFill/>
          <a:ln w="38100" cap="flat" cmpd="sng">
            <a:solidFill>
              <a:srgbClr val="E5193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Times New Roman"/>
              <a:ea typeface="Times New Roman"/>
              <a:cs typeface="Times New Roman"/>
              <a:sym typeface="Times New Roman"/>
            </a:endParaRPr>
          </a:p>
        </p:txBody>
      </p:sp>
      <p:sp>
        <p:nvSpPr>
          <p:cNvPr id="289" name="Google Shape;289;p23"/>
          <p:cNvSpPr/>
          <p:nvPr/>
        </p:nvSpPr>
        <p:spPr>
          <a:xfrm>
            <a:off x="5292800" y="3362400"/>
            <a:ext cx="150600" cy="178500"/>
          </a:xfrm>
          <a:prstGeom prst="rect">
            <a:avLst/>
          </a:prstGeom>
          <a:noFill/>
          <a:ln w="38100" cap="flat" cmpd="sng">
            <a:solidFill>
              <a:srgbClr val="E5193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Times New Roman"/>
              <a:ea typeface="Times New Roman"/>
              <a:cs typeface="Times New Roman"/>
              <a:sym typeface="Times New Roman"/>
            </a:endParaRPr>
          </a:p>
        </p:txBody>
      </p:sp>
      <p:sp>
        <p:nvSpPr>
          <p:cNvPr id="290" name="Google Shape;290;p23"/>
          <p:cNvSpPr/>
          <p:nvPr/>
        </p:nvSpPr>
        <p:spPr>
          <a:xfrm>
            <a:off x="7253275" y="4568700"/>
            <a:ext cx="150600" cy="178500"/>
          </a:xfrm>
          <a:prstGeom prst="rect">
            <a:avLst/>
          </a:prstGeom>
          <a:noFill/>
          <a:ln w="38100" cap="flat" cmpd="sng">
            <a:solidFill>
              <a:srgbClr val="E5193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Times New Roman"/>
              <a:ea typeface="Times New Roman"/>
              <a:cs typeface="Times New Roman"/>
              <a:sym typeface="Times New Roman"/>
            </a:endParaRPr>
          </a:p>
        </p:txBody>
      </p:sp>
      <p:sp>
        <p:nvSpPr>
          <p:cNvPr id="291" name="Google Shape;291;p23"/>
          <p:cNvSpPr/>
          <p:nvPr/>
        </p:nvSpPr>
        <p:spPr>
          <a:xfrm>
            <a:off x="7057525" y="4365750"/>
            <a:ext cx="150600" cy="178500"/>
          </a:xfrm>
          <a:prstGeom prst="rect">
            <a:avLst/>
          </a:prstGeom>
          <a:noFill/>
          <a:ln w="38100" cap="flat" cmpd="sng">
            <a:solidFill>
              <a:srgbClr val="E5193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Times New Roman"/>
              <a:ea typeface="Times New Roman"/>
              <a:cs typeface="Times New Roman"/>
              <a:sym typeface="Times New Roman"/>
            </a:endParaRPr>
          </a:p>
        </p:txBody>
      </p:sp>
      <p:sp>
        <p:nvSpPr>
          <p:cNvPr id="292" name="Google Shape;292;p23"/>
          <p:cNvSpPr/>
          <p:nvPr/>
        </p:nvSpPr>
        <p:spPr>
          <a:xfrm>
            <a:off x="7253275" y="4365750"/>
            <a:ext cx="150600" cy="178500"/>
          </a:xfrm>
          <a:prstGeom prst="rect">
            <a:avLst/>
          </a:prstGeom>
          <a:noFill/>
          <a:ln w="38100" cap="flat" cmpd="sng">
            <a:solidFill>
              <a:srgbClr val="E5193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Times New Roman"/>
              <a:ea typeface="Times New Roman"/>
              <a:cs typeface="Times New Roman"/>
              <a:sym typeface="Times New Roman"/>
            </a:endParaRPr>
          </a:p>
        </p:txBody>
      </p:sp>
      <p:sp>
        <p:nvSpPr>
          <p:cNvPr id="293" name="Google Shape;293;p23"/>
          <p:cNvSpPr/>
          <p:nvPr/>
        </p:nvSpPr>
        <p:spPr>
          <a:xfrm>
            <a:off x="6963763" y="4187250"/>
            <a:ext cx="150600" cy="178500"/>
          </a:xfrm>
          <a:prstGeom prst="rect">
            <a:avLst/>
          </a:prstGeom>
          <a:noFill/>
          <a:ln w="38100" cap="flat" cmpd="sng">
            <a:solidFill>
              <a:srgbClr val="E5193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Times New Roman"/>
              <a:ea typeface="Times New Roman"/>
              <a:cs typeface="Times New Roman"/>
              <a:sym typeface="Times New Roman"/>
            </a:endParaRPr>
          </a:p>
        </p:txBody>
      </p:sp>
      <p:sp>
        <p:nvSpPr>
          <p:cNvPr id="294" name="Google Shape;294;p23"/>
          <p:cNvSpPr/>
          <p:nvPr/>
        </p:nvSpPr>
        <p:spPr>
          <a:xfrm>
            <a:off x="6874575" y="3996750"/>
            <a:ext cx="150600" cy="178500"/>
          </a:xfrm>
          <a:prstGeom prst="rect">
            <a:avLst/>
          </a:prstGeom>
          <a:noFill/>
          <a:ln w="38100" cap="flat" cmpd="sng">
            <a:solidFill>
              <a:srgbClr val="E5193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Times New Roman"/>
              <a:ea typeface="Times New Roman"/>
              <a:cs typeface="Times New Roman"/>
              <a:sym typeface="Times New Roman"/>
            </a:endParaRPr>
          </a:p>
        </p:txBody>
      </p:sp>
      <p:sp>
        <p:nvSpPr>
          <p:cNvPr id="295" name="Google Shape;295;p23"/>
          <p:cNvSpPr/>
          <p:nvPr/>
        </p:nvSpPr>
        <p:spPr>
          <a:xfrm>
            <a:off x="6723975" y="3951825"/>
            <a:ext cx="150600" cy="178500"/>
          </a:xfrm>
          <a:prstGeom prst="rect">
            <a:avLst/>
          </a:prstGeom>
          <a:noFill/>
          <a:ln w="38100" cap="flat" cmpd="sng">
            <a:solidFill>
              <a:srgbClr val="E5193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Times New Roman"/>
              <a:ea typeface="Times New Roman"/>
              <a:cs typeface="Times New Roman"/>
              <a:sym typeface="Times New Roman"/>
            </a:endParaRPr>
          </a:p>
        </p:txBody>
      </p:sp>
      <p:sp>
        <p:nvSpPr>
          <p:cNvPr id="296" name="Google Shape;296;p23"/>
          <p:cNvSpPr/>
          <p:nvPr/>
        </p:nvSpPr>
        <p:spPr>
          <a:xfrm>
            <a:off x="7057525" y="3818250"/>
            <a:ext cx="150600" cy="178500"/>
          </a:xfrm>
          <a:prstGeom prst="rect">
            <a:avLst/>
          </a:prstGeom>
          <a:noFill/>
          <a:ln w="38100" cap="flat" cmpd="sng">
            <a:solidFill>
              <a:srgbClr val="E5193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Times New Roman"/>
              <a:ea typeface="Times New Roman"/>
              <a:cs typeface="Times New Roman"/>
              <a:sym typeface="Times New Roman"/>
            </a:endParaRPr>
          </a:p>
        </p:txBody>
      </p:sp>
      <p:sp>
        <p:nvSpPr>
          <p:cNvPr id="297" name="Google Shape;297;p23"/>
          <p:cNvSpPr/>
          <p:nvPr/>
        </p:nvSpPr>
        <p:spPr>
          <a:xfrm>
            <a:off x="7403875" y="4218525"/>
            <a:ext cx="150600" cy="178500"/>
          </a:xfrm>
          <a:prstGeom prst="rect">
            <a:avLst/>
          </a:prstGeom>
          <a:noFill/>
          <a:ln w="38100" cap="flat" cmpd="sng">
            <a:solidFill>
              <a:srgbClr val="E5193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Times New Roman"/>
              <a:ea typeface="Times New Roman"/>
              <a:cs typeface="Times New Roman"/>
              <a:sym typeface="Times New Roman"/>
            </a:endParaRPr>
          </a:p>
        </p:txBody>
      </p:sp>
      <p:sp>
        <p:nvSpPr>
          <p:cNvPr id="298" name="Google Shape;298;p23"/>
          <p:cNvSpPr/>
          <p:nvPr/>
        </p:nvSpPr>
        <p:spPr>
          <a:xfrm>
            <a:off x="6788125" y="3650950"/>
            <a:ext cx="150600" cy="178500"/>
          </a:xfrm>
          <a:prstGeom prst="rect">
            <a:avLst/>
          </a:prstGeom>
          <a:noFill/>
          <a:ln w="38100" cap="flat" cmpd="sng">
            <a:solidFill>
              <a:srgbClr val="E5193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Times New Roman"/>
              <a:ea typeface="Times New Roman"/>
              <a:cs typeface="Times New Roman"/>
              <a:sym typeface="Times New Roman"/>
            </a:endParaRPr>
          </a:p>
        </p:txBody>
      </p:sp>
      <p:sp>
        <p:nvSpPr>
          <p:cNvPr id="299" name="Google Shape;299;p23"/>
          <p:cNvSpPr/>
          <p:nvPr/>
        </p:nvSpPr>
        <p:spPr>
          <a:xfrm>
            <a:off x="6674250" y="3195000"/>
            <a:ext cx="150600" cy="178500"/>
          </a:xfrm>
          <a:prstGeom prst="rect">
            <a:avLst/>
          </a:prstGeom>
          <a:noFill/>
          <a:ln w="38100" cap="flat" cmpd="sng">
            <a:solidFill>
              <a:srgbClr val="E5193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00FF00"/>
              </a:solidFill>
              <a:latin typeface="Times New Roman"/>
              <a:ea typeface="Times New Roman"/>
              <a:cs typeface="Times New Roman"/>
              <a:sym typeface="Times New Roman"/>
            </a:endParaRPr>
          </a:p>
        </p:txBody>
      </p:sp>
      <p:sp>
        <p:nvSpPr>
          <p:cNvPr id="300" name="Google Shape;300;p23"/>
          <p:cNvSpPr/>
          <p:nvPr/>
        </p:nvSpPr>
        <p:spPr>
          <a:xfrm>
            <a:off x="6788125" y="3350075"/>
            <a:ext cx="150600" cy="178500"/>
          </a:xfrm>
          <a:prstGeom prst="rect">
            <a:avLst/>
          </a:prstGeom>
          <a:noFill/>
          <a:ln w="38100" cap="flat" cmpd="sng">
            <a:solidFill>
              <a:srgbClr val="E5193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Times New Roman"/>
              <a:ea typeface="Times New Roman"/>
              <a:cs typeface="Times New Roman"/>
              <a:sym typeface="Times New Roman"/>
            </a:endParaRPr>
          </a:p>
        </p:txBody>
      </p:sp>
      <p:sp>
        <p:nvSpPr>
          <p:cNvPr id="301" name="Google Shape;301;p23"/>
          <p:cNvSpPr/>
          <p:nvPr/>
        </p:nvSpPr>
        <p:spPr>
          <a:xfrm>
            <a:off x="7057525" y="3449250"/>
            <a:ext cx="150600" cy="178500"/>
          </a:xfrm>
          <a:prstGeom prst="rect">
            <a:avLst/>
          </a:prstGeom>
          <a:noFill/>
          <a:ln w="38100" cap="flat" cmpd="sng">
            <a:solidFill>
              <a:srgbClr val="E5193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Times New Roman"/>
              <a:ea typeface="Times New Roman"/>
              <a:cs typeface="Times New Roman"/>
              <a:sym typeface="Times New Roman"/>
            </a:endParaRPr>
          </a:p>
        </p:txBody>
      </p:sp>
      <p:sp>
        <p:nvSpPr>
          <p:cNvPr id="302" name="Google Shape;302;p23"/>
          <p:cNvSpPr/>
          <p:nvPr/>
        </p:nvSpPr>
        <p:spPr>
          <a:xfrm>
            <a:off x="7796975" y="3171575"/>
            <a:ext cx="150600" cy="178500"/>
          </a:xfrm>
          <a:prstGeom prst="rect">
            <a:avLst/>
          </a:prstGeom>
          <a:noFill/>
          <a:ln w="38100" cap="flat" cmpd="sng">
            <a:solidFill>
              <a:srgbClr val="E5193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Times New Roman"/>
              <a:ea typeface="Times New Roman"/>
              <a:cs typeface="Times New Roman"/>
              <a:sym typeface="Times New Roman"/>
            </a:endParaRPr>
          </a:p>
        </p:txBody>
      </p:sp>
      <p:sp>
        <p:nvSpPr>
          <p:cNvPr id="303" name="Google Shape;303;p23"/>
          <p:cNvSpPr/>
          <p:nvPr/>
        </p:nvSpPr>
        <p:spPr>
          <a:xfrm>
            <a:off x="7646375" y="2818600"/>
            <a:ext cx="150600" cy="178500"/>
          </a:xfrm>
          <a:prstGeom prst="rect">
            <a:avLst/>
          </a:prstGeom>
          <a:noFill/>
          <a:ln w="38100" cap="flat" cmpd="sng">
            <a:solidFill>
              <a:srgbClr val="E5193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Times New Roman"/>
              <a:ea typeface="Times New Roman"/>
              <a:cs typeface="Times New Roman"/>
              <a:sym typeface="Times New Roman"/>
            </a:endParaRPr>
          </a:p>
        </p:txBody>
      </p:sp>
      <p:sp>
        <p:nvSpPr>
          <p:cNvPr id="304" name="Google Shape;304;p23"/>
          <p:cNvSpPr/>
          <p:nvPr/>
        </p:nvSpPr>
        <p:spPr>
          <a:xfrm>
            <a:off x="8652075" y="3426688"/>
            <a:ext cx="150600" cy="178500"/>
          </a:xfrm>
          <a:prstGeom prst="rect">
            <a:avLst/>
          </a:prstGeom>
          <a:noFill/>
          <a:ln w="38100" cap="flat" cmpd="sng">
            <a:solidFill>
              <a:srgbClr val="E5193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Times New Roman"/>
              <a:ea typeface="Times New Roman"/>
              <a:cs typeface="Times New Roman"/>
              <a:sym typeface="Times New Roman"/>
            </a:endParaRPr>
          </a:p>
        </p:txBody>
      </p:sp>
      <p:sp>
        <p:nvSpPr>
          <p:cNvPr id="305" name="Google Shape;305;p23"/>
          <p:cNvSpPr/>
          <p:nvPr/>
        </p:nvSpPr>
        <p:spPr>
          <a:xfrm>
            <a:off x="8652075" y="3740200"/>
            <a:ext cx="150600" cy="178500"/>
          </a:xfrm>
          <a:prstGeom prst="rect">
            <a:avLst/>
          </a:prstGeom>
          <a:noFill/>
          <a:ln w="38100" cap="flat" cmpd="sng">
            <a:solidFill>
              <a:srgbClr val="E5193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Times New Roman"/>
              <a:ea typeface="Times New Roman"/>
              <a:cs typeface="Times New Roman"/>
              <a:sym typeface="Times New Roman"/>
            </a:endParaRPr>
          </a:p>
        </p:txBody>
      </p:sp>
      <p:sp>
        <p:nvSpPr>
          <p:cNvPr id="306" name="Google Shape;306;p23"/>
          <p:cNvSpPr/>
          <p:nvPr/>
        </p:nvSpPr>
        <p:spPr>
          <a:xfrm>
            <a:off x="8743475" y="4747200"/>
            <a:ext cx="150600" cy="178500"/>
          </a:xfrm>
          <a:prstGeom prst="rect">
            <a:avLst/>
          </a:prstGeom>
          <a:noFill/>
          <a:ln w="38100" cap="flat" cmpd="sng">
            <a:solidFill>
              <a:srgbClr val="E5193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Times New Roman"/>
              <a:ea typeface="Times New Roman"/>
              <a:cs typeface="Times New Roman"/>
              <a:sym typeface="Times New Roman"/>
            </a:endParaRPr>
          </a:p>
        </p:txBody>
      </p:sp>
      <p:sp>
        <p:nvSpPr>
          <p:cNvPr id="307" name="Google Shape;307;p23"/>
          <p:cNvSpPr/>
          <p:nvPr/>
        </p:nvSpPr>
        <p:spPr>
          <a:xfrm>
            <a:off x="7739175" y="3068825"/>
            <a:ext cx="150600" cy="178500"/>
          </a:xfrm>
          <a:prstGeom prst="rect">
            <a:avLst/>
          </a:prstGeom>
          <a:noFill/>
          <a:ln w="38100" cap="flat" cmpd="sng">
            <a:solidFill>
              <a:srgbClr val="E5193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Times New Roman"/>
              <a:ea typeface="Times New Roman"/>
              <a:cs typeface="Times New Roman"/>
              <a:sym typeface="Times New Roman"/>
            </a:endParaRPr>
          </a:p>
        </p:txBody>
      </p:sp>
      <p:sp>
        <p:nvSpPr>
          <p:cNvPr id="308" name="Google Shape;308;p23"/>
          <p:cNvSpPr/>
          <p:nvPr/>
        </p:nvSpPr>
        <p:spPr>
          <a:xfrm>
            <a:off x="7739175" y="2735500"/>
            <a:ext cx="150600" cy="178500"/>
          </a:xfrm>
          <a:prstGeom prst="rect">
            <a:avLst/>
          </a:prstGeom>
          <a:noFill/>
          <a:ln w="38100" cap="flat" cmpd="sng">
            <a:solidFill>
              <a:srgbClr val="E5193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Times New Roman"/>
              <a:ea typeface="Times New Roman"/>
              <a:cs typeface="Times New Roman"/>
              <a:sym typeface="Times New Roman"/>
            </a:endParaRPr>
          </a:p>
        </p:txBody>
      </p:sp>
      <p:sp>
        <p:nvSpPr>
          <p:cNvPr id="309" name="Google Shape;309;p23"/>
          <p:cNvSpPr/>
          <p:nvPr/>
        </p:nvSpPr>
        <p:spPr>
          <a:xfrm>
            <a:off x="7114375" y="2394025"/>
            <a:ext cx="150600" cy="178500"/>
          </a:xfrm>
          <a:prstGeom prst="rect">
            <a:avLst/>
          </a:prstGeom>
          <a:noFill/>
          <a:ln w="38100" cap="flat" cmpd="sng">
            <a:solidFill>
              <a:srgbClr val="E5193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Times New Roman"/>
              <a:ea typeface="Times New Roman"/>
              <a:cs typeface="Times New Roman"/>
              <a:sym typeface="Times New Roman"/>
            </a:endParaRPr>
          </a:p>
        </p:txBody>
      </p:sp>
      <p:sp>
        <p:nvSpPr>
          <p:cNvPr id="310" name="Google Shape;310;p23"/>
          <p:cNvSpPr/>
          <p:nvPr/>
        </p:nvSpPr>
        <p:spPr>
          <a:xfrm>
            <a:off x="7114375" y="2215525"/>
            <a:ext cx="150600" cy="178500"/>
          </a:xfrm>
          <a:prstGeom prst="rect">
            <a:avLst/>
          </a:prstGeom>
          <a:noFill/>
          <a:ln w="38100" cap="flat" cmpd="sng">
            <a:solidFill>
              <a:srgbClr val="E5193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Times New Roman"/>
              <a:ea typeface="Times New Roman"/>
              <a:cs typeface="Times New Roman"/>
              <a:sym typeface="Times New Roman"/>
            </a:endParaRPr>
          </a:p>
        </p:txBody>
      </p:sp>
      <p:sp>
        <p:nvSpPr>
          <p:cNvPr id="311" name="Google Shape;311;p23"/>
          <p:cNvSpPr/>
          <p:nvPr/>
        </p:nvSpPr>
        <p:spPr>
          <a:xfrm>
            <a:off x="6963775" y="3243338"/>
            <a:ext cx="150600" cy="178500"/>
          </a:xfrm>
          <a:prstGeom prst="rect">
            <a:avLst/>
          </a:prstGeom>
          <a:noFill/>
          <a:ln w="38100" cap="flat" cmpd="sng">
            <a:solidFill>
              <a:srgbClr val="E5193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Times New Roman"/>
              <a:ea typeface="Times New Roman"/>
              <a:cs typeface="Times New Roman"/>
              <a:sym typeface="Times New Roman"/>
            </a:endParaRPr>
          </a:p>
        </p:txBody>
      </p:sp>
      <p:sp>
        <p:nvSpPr>
          <p:cNvPr id="312" name="Google Shape;312;p23"/>
          <p:cNvSpPr/>
          <p:nvPr/>
        </p:nvSpPr>
        <p:spPr>
          <a:xfrm>
            <a:off x="6874575" y="3049200"/>
            <a:ext cx="150600" cy="178500"/>
          </a:xfrm>
          <a:prstGeom prst="rect">
            <a:avLst/>
          </a:prstGeom>
          <a:noFill/>
          <a:ln w="38100" cap="flat" cmpd="sng">
            <a:solidFill>
              <a:srgbClr val="E5193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Times New Roman"/>
              <a:ea typeface="Times New Roman"/>
              <a:cs typeface="Times New Roman"/>
              <a:sym typeface="Times New Roman"/>
            </a:endParaRPr>
          </a:p>
        </p:txBody>
      </p:sp>
      <p:sp>
        <p:nvSpPr>
          <p:cNvPr id="313" name="Google Shape;313;p23"/>
          <p:cNvSpPr/>
          <p:nvPr/>
        </p:nvSpPr>
        <p:spPr>
          <a:xfrm>
            <a:off x="7403875" y="3258975"/>
            <a:ext cx="150600" cy="178500"/>
          </a:xfrm>
          <a:prstGeom prst="rect">
            <a:avLst/>
          </a:prstGeom>
          <a:noFill/>
          <a:ln w="38100" cap="flat" cmpd="sng">
            <a:solidFill>
              <a:srgbClr val="E5193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Times New Roman"/>
              <a:ea typeface="Times New Roman"/>
              <a:cs typeface="Times New Roman"/>
              <a:sym typeface="Times New Roman"/>
            </a:endParaRPr>
          </a:p>
        </p:txBody>
      </p:sp>
      <p:sp>
        <p:nvSpPr>
          <p:cNvPr id="314" name="Google Shape;314;p23"/>
          <p:cNvSpPr/>
          <p:nvPr/>
        </p:nvSpPr>
        <p:spPr>
          <a:xfrm>
            <a:off x="7391075" y="3868350"/>
            <a:ext cx="150600" cy="178500"/>
          </a:xfrm>
          <a:prstGeom prst="rect">
            <a:avLst/>
          </a:prstGeom>
          <a:noFill/>
          <a:ln w="38100" cap="flat" cmpd="sng">
            <a:solidFill>
              <a:srgbClr val="E5193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Times New Roman"/>
              <a:ea typeface="Times New Roman"/>
              <a:cs typeface="Times New Roman"/>
              <a:sym typeface="Times New Roman"/>
            </a:endParaRPr>
          </a:p>
        </p:txBody>
      </p:sp>
      <p:sp>
        <p:nvSpPr>
          <p:cNvPr id="315" name="Google Shape;315;p23"/>
          <p:cNvSpPr/>
          <p:nvPr/>
        </p:nvSpPr>
        <p:spPr>
          <a:xfrm>
            <a:off x="5560750" y="2997100"/>
            <a:ext cx="150600" cy="178500"/>
          </a:xfrm>
          <a:prstGeom prst="rect">
            <a:avLst/>
          </a:prstGeom>
          <a:noFill/>
          <a:ln w="38100" cap="flat" cmpd="sng">
            <a:solidFill>
              <a:srgbClr val="E5193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Times New Roman"/>
              <a:ea typeface="Times New Roman"/>
              <a:cs typeface="Times New Roman"/>
              <a:sym typeface="Times New Roman"/>
            </a:endParaRPr>
          </a:p>
        </p:txBody>
      </p:sp>
      <p:sp>
        <p:nvSpPr>
          <p:cNvPr id="316" name="Google Shape;316;p23"/>
          <p:cNvSpPr/>
          <p:nvPr/>
        </p:nvSpPr>
        <p:spPr>
          <a:xfrm>
            <a:off x="5212825" y="3080475"/>
            <a:ext cx="150600" cy="178500"/>
          </a:xfrm>
          <a:prstGeom prst="rect">
            <a:avLst/>
          </a:prstGeom>
          <a:noFill/>
          <a:ln w="38100" cap="flat" cmpd="sng">
            <a:solidFill>
              <a:srgbClr val="E5193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Times New Roman"/>
              <a:ea typeface="Times New Roman"/>
              <a:cs typeface="Times New Roman"/>
              <a:sym typeface="Times New Roman"/>
            </a:endParaRPr>
          </a:p>
        </p:txBody>
      </p:sp>
      <p:sp>
        <p:nvSpPr>
          <p:cNvPr id="317" name="Google Shape;317;p23"/>
          <p:cNvSpPr/>
          <p:nvPr/>
        </p:nvSpPr>
        <p:spPr>
          <a:xfrm>
            <a:off x="5443400" y="2735500"/>
            <a:ext cx="150600" cy="178500"/>
          </a:xfrm>
          <a:prstGeom prst="rect">
            <a:avLst/>
          </a:prstGeom>
          <a:noFill/>
          <a:ln w="38100" cap="flat" cmpd="sng">
            <a:solidFill>
              <a:srgbClr val="E5193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Times New Roman"/>
              <a:ea typeface="Times New Roman"/>
              <a:cs typeface="Times New Roman"/>
              <a:sym typeface="Times New Roman"/>
            </a:endParaRPr>
          </a:p>
        </p:txBody>
      </p:sp>
      <p:sp>
        <p:nvSpPr>
          <p:cNvPr id="318" name="Google Shape;318;p23"/>
          <p:cNvSpPr/>
          <p:nvPr/>
        </p:nvSpPr>
        <p:spPr>
          <a:xfrm>
            <a:off x="5363425" y="2656225"/>
            <a:ext cx="150600" cy="178500"/>
          </a:xfrm>
          <a:prstGeom prst="rect">
            <a:avLst/>
          </a:prstGeom>
          <a:noFill/>
          <a:ln w="38100" cap="flat" cmpd="sng">
            <a:solidFill>
              <a:srgbClr val="E5193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Times New Roman"/>
              <a:ea typeface="Times New Roman"/>
              <a:cs typeface="Times New Roman"/>
              <a:sym typeface="Times New Roman"/>
            </a:endParaRPr>
          </a:p>
        </p:txBody>
      </p:sp>
      <p:sp>
        <p:nvSpPr>
          <p:cNvPr id="319" name="Google Shape;319;p23"/>
          <p:cNvSpPr/>
          <p:nvPr/>
        </p:nvSpPr>
        <p:spPr>
          <a:xfrm>
            <a:off x="4993500" y="2394025"/>
            <a:ext cx="150600" cy="178500"/>
          </a:xfrm>
          <a:prstGeom prst="rect">
            <a:avLst/>
          </a:prstGeom>
          <a:noFill/>
          <a:ln w="38100" cap="flat" cmpd="sng">
            <a:solidFill>
              <a:srgbClr val="E5193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Times New Roman"/>
              <a:ea typeface="Times New Roman"/>
              <a:cs typeface="Times New Roman"/>
              <a:sym typeface="Times New Roman"/>
            </a:endParaRPr>
          </a:p>
        </p:txBody>
      </p:sp>
      <p:sp>
        <p:nvSpPr>
          <p:cNvPr id="320" name="Google Shape;320;p23"/>
          <p:cNvSpPr/>
          <p:nvPr/>
        </p:nvSpPr>
        <p:spPr>
          <a:xfrm>
            <a:off x="6642850" y="3650950"/>
            <a:ext cx="150600" cy="178500"/>
          </a:xfrm>
          <a:prstGeom prst="rect">
            <a:avLst/>
          </a:prstGeom>
          <a:noFill/>
          <a:ln w="38100" cap="flat" cmpd="sng">
            <a:solidFill>
              <a:srgbClr val="E5193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00FF00"/>
              </a:solidFill>
              <a:latin typeface="Times New Roman"/>
              <a:ea typeface="Times New Roman"/>
              <a:cs typeface="Times New Roman"/>
              <a:sym typeface="Times New Roman"/>
            </a:endParaRPr>
          </a:p>
        </p:txBody>
      </p:sp>
      <p:sp>
        <p:nvSpPr>
          <p:cNvPr id="321" name="Google Shape;321;p23"/>
          <p:cNvSpPr/>
          <p:nvPr/>
        </p:nvSpPr>
        <p:spPr>
          <a:xfrm>
            <a:off x="7240475" y="3868350"/>
            <a:ext cx="150600" cy="178500"/>
          </a:xfrm>
          <a:prstGeom prst="rect">
            <a:avLst/>
          </a:prstGeom>
          <a:noFill/>
          <a:ln w="38100" cap="flat" cmpd="sng">
            <a:solidFill>
              <a:srgbClr val="E5193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Times New Roman"/>
              <a:ea typeface="Times New Roman"/>
              <a:cs typeface="Times New Roman"/>
              <a:sym typeface="Times New Roman"/>
            </a:endParaRPr>
          </a:p>
        </p:txBody>
      </p:sp>
      <p:sp>
        <p:nvSpPr>
          <p:cNvPr id="322" name="Google Shape;322;p23"/>
          <p:cNvSpPr/>
          <p:nvPr/>
        </p:nvSpPr>
        <p:spPr>
          <a:xfrm>
            <a:off x="7132825" y="3729113"/>
            <a:ext cx="150600" cy="178500"/>
          </a:xfrm>
          <a:prstGeom prst="rect">
            <a:avLst/>
          </a:prstGeom>
          <a:noFill/>
          <a:ln w="38100" cap="flat" cmpd="sng">
            <a:solidFill>
              <a:srgbClr val="E5193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Times New Roman"/>
              <a:ea typeface="Times New Roman"/>
              <a:cs typeface="Times New Roman"/>
              <a:sym typeface="Times New Roman"/>
            </a:endParaRPr>
          </a:p>
        </p:txBody>
      </p:sp>
      <p:sp>
        <p:nvSpPr>
          <p:cNvPr id="323" name="Google Shape;323;p23"/>
          <p:cNvSpPr/>
          <p:nvPr/>
        </p:nvSpPr>
        <p:spPr>
          <a:xfrm>
            <a:off x="7391075" y="4046850"/>
            <a:ext cx="150600" cy="178500"/>
          </a:xfrm>
          <a:prstGeom prst="rect">
            <a:avLst/>
          </a:prstGeom>
          <a:noFill/>
          <a:ln w="38100" cap="flat" cmpd="sng">
            <a:solidFill>
              <a:srgbClr val="E5193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Times New Roman"/>
              <a:ea typeface="Times New Roman"/>
              <a:cs typeface="Times New Roman"/>
              <a:sym typeface="Times New Roman"/>
            </a:endParaRPr>
          </a:p>
        </p:txBody>
      </p:sp>
      <p:sp>
        <p:nvSpPr>
          <p:cNvPr id="324" name="Google Shape;324;p23"/>
          <p:cNvSpPr/>
          <p:nvPr/>
        </p:nvSpPr>
        <p:spPr>
          <a:xfrm>
            <a:off x="7132825" y="4008975"/>
            <a:ext cx="150600" cy="178500"/>
          </a:xfrm>
          <a:prstGeom prst="rect">
            <a:avLst/>
          </a:prstGeom>
          <a:noFill/>
          <a:ln w="38100" cap="flat" cmpd="sng">
            <a:solidFill>
              <a:srgbClr val="E5193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Times New Roman"/>
              <a:ea typeface="Times New Roman"/>
              <a:cs typeface="Times New Roman"/>
              <a:sym typeface="Times New Roman"/>
            </a:endParaRPr>
          </a:p>
        </p:txBody>
      </p:sp>
      <p:sp>
        <p:nvSpPr>
          <p:cNvPr id="325" name="Google Shape;325;p23"/>
          <p:cNvSpPr/>
          <p:nvPr/>
        </p:nvSpPr>
        <p:spPr>
          <a:xfrm>
            <a:off x="7007750" y="3620050"/>
            <a:ext cx="150600" cy="178500"/>
          </a:xfrm>
          <a:prstGeom prst="rect">
            <a:avLst/>
          </a:prstGeom>
          <a:noFill/>
          <a:ln w="38100" cap="flat" cmpd="sng">
            <a:solidFill>
              <a:srgbClr val="E5193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Times New Roman"/>
              <a:ea typeface="Times New Roman"/>
              <a:cs typeface="Times New Roman"/>
              <a:sym typeface="Times New Roman"/>
            </a:endParaRPr>
          </a:p>
        </p:txBody>
      </p:sp>
      <p:sp>
        <p:nvSpPr>
          <p:cNvPr id="326" name="Google Shape;326;p23"/>
          <p:cNvSpPr/>
          <p:nvPr/>
        </p:nvSpPr>
        <p:spPr>
          <a:xfrm>
            <a:off x="6963775" y="2532750"/>
            <a:ext cx="150600" cy="178500"/>
          </a:xfrm>
          <a:prstGeom prst="rect">
            <a:avLst/>
          </a:prstGeom>
          <a:noFill/>
          <a:ln w="38100" cap="flat" cmpd="sng">
            <a:solidFill>
              <a:srgbClr val="E5193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Times New Roman"/>
              <a:ea typeface="Times New Roman"/>
              <a:cs typeface="Times New Roman"/>
              <a:sym typeface="Times New Roman"/>
            </a:endParaRPr>
          </a:p>
        </p:txBody>
      </p:sp>
      <p:sp>
        <p:nvSpPr>
          <p:cNvPr id="327" name="Google Shape;327;p23"/>
          <p:cNvSpPr/>
          <p:nvPr/>
        </p:nvSpPr>
        <p:spPr>
          <a:xfrm>
            <a:off x="7832300" y="4642675"/>
            <a:ext cx="150600" cy="178500"/>
          </a:xfrm>
          <a:prstGeom prst="rect">
            <a:avLst/>
          </a:prstGeom>
          <a:noFill/>
          <a:ln w="38100" cap="flat" cmpd="sng">
            <a:solidFill>
              <a:srgbClr val="E5193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Times New Roman"/>
              <a:ea typeface="Times New Roman"/>
              <a:cs typeface="Times New Roman"/>
              <a:sym typeface="Times New Roman"/>
            </a:endParaRPr>
          </a:p>
        </p:txBody>
      </p:sp>
      <p:sp>
        <p:nvSpPr>
          <p:cNvPr id="328" name="Google Shape;328;p23"/>
          <p:cNvSpPr/>
          <p:nvPr/>
        </p:nvSpPr>
        <p:spPr>
          <a:xfrm>
            <a:off x="8413700" y="4397025"/>
            <a:ext cx="150600" cy="178500"/>
          </a:xfrm>
          <a:prstGeom prst="rect">
            <a:avLst/>
          </a:prstGeom>
          <a:noFill/>
          <a:ln w="38100" cap="flat" cmpd="sng">
            <a:solidFill>
              <a:srgbClr val="E5193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Times New Roman"/>
              <a:ea typeface="Times New Roman"/>
              <a:cs typeface="Times New Roman"/>
              <a:sym typeface="Times New Roman"/>
            </a:endParaRPr>
          </a:p>
        </p:txBody>
      </p:sp>
      <p:sp>
        <p:nvSpPr>
          <p:cNvPr id="329" name="Google Shape;329;p23"/>
          <p:cNvSpPr/>
          <p:nvPr/>
        </p:nvSpPr>
        <p:spPr>
          <a:xfrm>
            <a:off x="8263100" y="4218525"/>
            <a:ext cx="150600" cy="178500"/>
          </a:xfrm>
          <a:prstGeom prst="rect">
            <a:avLst/>
          </a:prstGeom>
          <a:noFill/>
          <a:ln w="38100" cap="flat" cmpd="sng">
            <a:solidFill>
              <a:srgbClr val="E5193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Times New Roman"/>
              <a:ea typeface="Times New Roman"/>
              <a:cs typeface="Times New Roman"/>
              <a:sym typeface="Times New Roman"/>
            </a:endParaRPr>
          </a:p>
        </p:txBody>
      </p:sp>
      <p:sp>
        <p:nvSpPr>
          <p:cNvPr id="330" name="Google Shape;330;p23"/>
          <p:cNvSpPr/>
          <p:nvPr/>
        </p:nvSpPr>
        <p:spPr>
          <a:xfrm>
            <a:off x="7854800" y="3855750"/>
            <a:ext cx="150600" cy="178500"/>
          </a:xfrm>
          <a:prstGeom prst="rect">
            <a:avLst/>
          </a:prstGeom>
          <a:noFill/>
          <a:ln w="38100" cap="flat" cmpd="sng">
            <a:solidFill>
              <a:srgbClr val="E5193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Times New Roman"/>
              <a:ea typeface="Times New Roman"/>
              <a:cs typeface="Times New Roman"/>
              <a:sym typeface="Times New Roman"/>
            </a:endParaRPr>
          </a:p>
        </p:txBody>
      </p:sp>
      <p:sp>
        <p:nvSpPr>
          <p:cNvPr id="331" name="Google Shape;331;p23"/>
          <p:cNvSpPr/>
          <p:nvPr/>
        </p:nvSpPr>
        <p:spPr>
          <a:xfrm>
            <a:off x="5212825" y="4473225"/>
            <a:ext cx="150600" cy="178500"/>
          </a:xfrm>
          <a:prstGeom prst="rect">
            <a:avLst/>
          </a:prstGeom>
          <a:noFill/>
          <a:ln w="38100" cap="flat" cmpd="sng">
            <a:solidFill>
              <a:srgbClr val="E5193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Times New Roman"/>
              <a:ea typeface="Times New Roman"/>
              <a:cs typeface="Times New Roman"/>
              <a:sym typeface="Times New Roman"/>
            </a:endParaRPr>
          </a:p>
        </p:txBody>
      </p:sp>
      <p:sp>
        <p:nvSpPr>
          <p:cNvPr id="332" name="Google Shape;332;p23"/>
          <p:cNvSpPr/>
          <p:nvPr/>
        </p:nvSpPr>
        <p:spPr>
          <a:xfrm>
            <a:off x="4993500" y="4397025"/>
            <a:ext cx="150600" cy="178500"/>
          </a:xfrm>
          <a:prstGeom prst="rect">
            <a:avLst/>
          </a:prstGeom>
          <a:noFill/>
          <a:ln w="38100" cap="flat" cmpd="sng">
            <a:solidFill>
              <a:srgbClr val="E5193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Times New Roman"/>
              <a:ea typeface="Times New Roman"/>
              <a:cs typeface="Times New Roman"/>
              <a:sym typeface="Times New Roman"/>
            </a:endParaRPr>
          </a:p>
        </p:txBody>
      </p:sp>
      <p:sp>
        <p:nvSpPr>
          <p:cNvPr id="333" name="Google Shape;333;p23"/>
          <p:cNvSpPr/>
          <p:nvPr/>
        </p:nvSpPr>
        <p:spPr>
          <a:xfrm>
            <a:off x="5144100" y="4365750"/>
            <a:ext cx="150600" cy="178500"/>
          </a:xfrm>
          <a:prstGeom prst="rect">
            <a:avLst/>
          </a:prstGeom>
          <a:noFill/>
          <a:ln w="38100" cap="flat" cmpd="sng">
            <a:solidFill>
              <a:srgbClr val="E5193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Times New Roman"/>
              <a:ea typeface="Times New Roman"/>
              <a:cs typeface="Times New Roman"/>
              <a:sym typeface="Times New Roman"/>
            </a:endParaRPr>
          </a:p>
        </p:txBody>
      </p:sp>
      <p:sp>
        <p:nvSpPr>
          <p:cNvPr id="334" name="Google Shape;334;p23"/>
          <p:cNvSpPr/>
          <p:nvPr/>
        </p:nvSpPr>
        <p:spPr>
          <a:xfrm>
            <a:off x="4934800" y="4473225"/>
            <a:ext cx="150600" cy="178500"/>
          </a:xfrm>
          <a:prstGeom prst="rect">
            <a:avLst/>
          </a:prstGeom>
          <a:noFill/>
          <a:ln w="38100" cap="flat" cmpd="sng">
            <a:solidFill>
              <a:srgbClr val="E5193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Times New Roman"/>
              <a:ea typeface="Times New Roman"/>
              <a:cs typeface="Times New Roman"/>
              <a:sym typeface="Times New Roman"/>
            </a:endParaRPr>
          </a:p>
        </p:txBody>
      </p:sp>
      <p:sp>
        <p:nvSpPr>
          <p:cNvPr id="335" name="Google Shape;335;p23"/>
          <p:cNvSpPr/>
          <p:nvPr/>
        </p:nvSpPr>
        <p:spPr>
          <a:xfrm>
            <a:off x="4911075" y="3979363"/>
            <a:ext cx="150600" cy="178500"/>
          </a:xfrm>
          <a:prstGeom prst="rect">
            <a:avLst/>
          </a:prstGeom>
          <a:noFill/>
          <a:ln w="38100" cap="flat" cmpd="sng">
            <a:solidFill>
              <a:srgbClr val="E5193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Times New Roman"/>
              <a:ea typeface="Times New Roman"/>
              <a:cs typeface="Times New Roman"/>
              <a:sym typeface="Times New Roman"/>
            </a:endParaRPr>
          </a:p>
        </p:txBody>
      </p:sp>
      <p:sp>
        <p:nvSpPr>
          <p:cNvPr id="336" name="Google Shape;336;p23"/>
          <p:cNvSpPr/>
          <p:nvPr/>
        </p:nvSpPr>
        <p:spPr>
          <a:xfrm>
            <a:off x="4446800" y="4187250"/>
            <a:ext cx="150600" cy="178500"/>
          </a:xfrm>
          <a:prstGeom prst="rect">
            <a:avLst/>
          </a:prstGeom>
          <a:noFill/>
          <a:ln w="38100" cap="flat" cmpd="sng">
            <a:solidFill>
              <a:srgbClr val="E5193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Times New Roman"/>
              <a:ea typeface="Times New Roman"/>
              <a:cs typeface="Times New Roman"/>
              <a:sym typeface="Times New Roman"/>
            </a:endParaRPr>
          </a:p>
        </p:txBody>
      </p:sp>
      <p:sp>
        <p:nvSpPr>
          <p:cNvPr id="337" name="Google Shape;337;p23"/>
          <p:cNvSpPr txBox="1"/>
          <p:nvPr/>
        </p:nvSpPr>
        <p:spPr>
          <a:xfrm>
            <a:off x="6328850" y="3324750"/>
            <a:ext cx="460500" cy="460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100" b="1">
                <a:solidFill>
                  <a:srgbClr val="00FF00"/>
                </a:solidFill>
                <a:latin typeface="Times New Roman"/>
                <a:ea typeface="Times New Roman"/>
                <a:cs typeface="Times New Roman"/>
                <a:sym typeface="Times New Roman"/>
              </a:rPr>
              <a:t>✖</a:t>
            </a:r>
            <a:endParaRPr sz="2100" b="1">
              <a:solidFill>
                <a:srgbClr val="00FF00"/>
              </a:solidFill>
              <a:latin typeface="Times New Roman"/>
              <a:ea typeface="Times New Roman"/>
              <a:cs typeface="Times New Roman"/>
              <a:sym typeface="Times New Roman"/>
            </a:endParaRPr>
          </a:p>
        </p:txBody>
      </p:sp>
      <p:sp>
        <p:nvSpPr>
          <p:cNvPr id="338" name="Google Shape;338;p23"/>
          <p:cNvSpPr txBox="1"/>
          <p:nvPr/>
        </p:nvSpPr>
        <p:spPr>
          <a:xfrm>
            <a:off x="5860225" y="3862938"/>
            <a:ext cx="460500" cy="460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100" b="1">
                <a:solidFill>
                  <a:schemeClr val="accent1"/>
                </a:solidFill>
                <a:latin typeface="Times New Roman"/>
                <a:ea typeface="Times New Roman"/>
                <a:cs typeface="Times New Roman"/>
                <a:sym typeface="Times New Roman"/>
              </a:rPr>
              <a:t>✖</a:t>
            </a:r>
            <a:endParaRPr sz="2100" b="1">
              <a:solidFill>
                <a:schemeClr val="accent1"/>
              </a:solidFill>
              <a:latin typeface="Times New Roman"/>
              <a:ea typeface="Times New Roman"/>
              <a:cs typeface="Times New Roman"/>
              <a:sym typeface="Times New Roman"/>
            </a:endParaRPr>
          </a:p>
        </p:txBody>
      </p:sp>
      <p:sp>
        <p:nvSpPr>
          <p:cNvPr id="339" name="Google Shape;339;p23"/>
          <p:cNvSpPr txBox="1"/>
          <p:nvPr/>
        </p:nvSpPr>
        <p:spPr>
          <a:xfrm>
            <a:off x="4428513" y="2480213"/>
            <a:ext cx="460500" cy="460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100" b="1">
                <a:solidFill>
                  <a:srgbClr val="FF00FF"/>
                </a:solidFill>
                <a:latin typeface="Times New Roman"/>
                <a:ea typeface="Times New Roman"/>
                <a:cs typeface="Times New Roman"/>
                <a:sym typeface="Times New Roman"/>
              </a:rPr>
              <a:t>✖</a:t>
            </a:r>
            <a:endParaRPr sz="2100" b="1">
              <a:solidFill>
                <a:srgbClr val="FF00FF"/>
              </a:solidFill>
              <a:latin typeface="Times New Roman"/>
              <a:ea typeface="Times New Roman"/>
              <a:cs typeface="Times New Roman"/>
              <a:sym typeface="Times New Roman"/>
            </a:endParaRPr>
          </a:p>
        </p:txBody>
      </p:sp>
      <p:sp>
        <p:nvSpPr>
          <p:cNvPr id="340" name="Google Shape;340;p23"/>
          <p:cNvSpPr txBox="1"/>
          <p:nvPr/>
        </p:nvSpPr>
        <p:spPr>
          <a:xfrm>
            <a:off x="4837038" y="2618463"/>
            <a:ext cx="460500" cy="460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100" b="1">
                <a:solidFill>
                  <a:srgbClr val="9900FF"/>
                </a:solidFill>
                <a:latin typeface="Times New Roman"/>
                <a:ea typeface="Times New Roman"/>
                <a:cs typeface="Times New Roman"/>
                <a:sym typeface="Times New Roman"/>
              </a:rPr>
              <a:t>✖</a:t>
            </a:r>
            <a:endParaRPr sz="2100" b="1">
              <a:solidFill>
                <a:srgbClr val="9900FF"/>
              </a:solidFill>
              <a:latin typeface="Times New Roman"/>
              <a:ea typeface="Times New Roman"/>
              <a:cs typeface="Times New Roman"/>
              <a:sym typeface="Times New Roman"/>
            </a:endParaRPr>
          </a:p>
        </p:txBody>
      </p:sp>
      <p:sp>
        <p:nvSpPr>
          <p:cNvPr id="341" name="Google Shape;341;p23"/>
          <p:cNvSpPr/>
          <p:nvPr/>
        </p:nvSpPr>
        <p:spPr>
          <a:xfrm>
            <a:off x="4372700" y="2449825"/>
            <a:ext cx="574800" cy="572700"/>
          </a:xfrm>
          <a:prstGeom prst="ellipse">
            <a:avLst/>
          </a:prstGeom>
          <a:noFill/>
          <a:ln w="38100" cap="flat" cmpd="sng">
            <a:solidFill>
              <a:srgbClr val="FF00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00FF"/>
              </a:solidFill>
              <a:latin typeface="Times New Roman"/>
              <a:ea typeface="Times New Roman"/>
              <a:cs typeface="Times New Roman"/>
              <a:sym typeface="Times New Roman"/>
            </a:endParaRPr>
          </a:p>
        </p:txBody>
      </p:sp>
      <p:sp>
        <p:nvSpPr>
          <p:cNvPr id="342" name="Google Shape;342;p23"/>
          <p:cNvSpPr/>
          <p:nvPr/>
        </p:nvSpPr>
        <p:spPr>
          <a:xfrm>
            <a:off x="4677400" y="2327000"/>
            <a:ext cx="1751100" cy="1719900"/>
          </a:xfrm>
          <a:prstGeom prst="ellipse">
            <a:avLst/>
          </a:prstGeom>
          <a:noFill/>
          <a:ln w="38100" cap="flat" cmpd="sng">
            <a:solidFill>
              <a:srgbClr val="9900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Times New Roman"/>
              <a:ea typeface="Times New Roman"/>
              <a:cs typeface="Times New Roman"/>
              <a:sym typeface="Times New Roman"/>
            </a:endParaRPr>
          </a:p>
        </p:txBody>
      </p:sp>
      <p:sp>
        <p:nvSpPr>
          <p:cNvPr id="343" name="Google Shape;343;p23"/>
          <p:cNvSpPr/>
          <p:nvPr/>
        </p:nvSpPr>
        <p:spPr>
          <a:xfrm>
            <a:off x="5571150" y="3658350"/>
            <a:ext cx="1076700" cy="1060500"/>
          </a:xfrm>
          <a:prstGeom prst="ellipse">
            <a:avLst/>
          </a:prstGeom>
          <a:no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Times New Roman"/>
              <a:ea typeface="Times New Roman"/>
              <a:cs typeface="Times New Roman"/>
              <a:sym typeface="Times New Roman"/>
            </a:endParaRPr>
          </a:p>
        </p:txBody>
      </p:sp>
      <p:sp>
        <p:nvSpPr>
          <p:cNvPr id="344" name="Google Shape;344;p23"/>
          <p:cNvSpPr/>
          <p:nvPr/>
        </p:nvSpPr>
        <p:spPr>
          <a:xfrm>
            <a:off x="5985225" y="2042600"/>
            <a:ext cx="3073200" cy="3008400"/>
          </a:xfrm>
          <a:prstGeom prst="ellipse">
            <a:avLst/>
          </a:prstGeom>
          <a:noFill/>
          <a:ln w="38100" cap="flat" cmpd="sng">
            <a:solidFill>
              <a:srgbClr val="00FF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Times New Roman"/>
              <a:ea typeface="Times New Roman"/>
              <a:cs typeface="Times New Roman"/>
              <a:sym typeface="Times New Roman"/>
            </a:endParaRPr>
          </a:p>
        </p:txBody>
      </p:sp>
      <p:pic>
        <p:nvPicPr>
          <p:cNvPr id="345" name="Google Shape;345;p23"/>
          <p:cNvPicPr preferRelativeResize="0"/>
          <p:nvPr/>
        </p:nvPicPr>
        <p:blipFill>
          <a:blip r:embed="rId4">
            <a:alphaModFix/>
          </a:blip>
          <a:stretch>
            <a:fillRect/>
          </a:stretch>
        </p:blipFill>
        <p:spPr>
          <a:xfrm>
            <a:off x="1011784" y="2763663"/>
            <a:ext cx="2938565" cy="1576074"/>
          </a:xfrm>
          <a:prstGeom prst="rect">
            <a:avLst/>
          </a:prstGeom>
          <a:noFill/>
          <a:ln w="19050" cap="flat" cmpd="sng">
            <a:solidFill>
              <a:schemeClr val="dk2"/>
            </a:solidFill>
            <a:prstDash val="solid"/>
            <a:round/>
            <a:headEnd type="none" w="sm" len="sm"/>
            <a:tailEnd type="none" w="sm" len="sm"/>
          </a:ln>
        </p:spPr>
      </p:pic>
      <p:sp>
        <p:nvSpPr>
          <p:cNvPr id="346" name="Google Shape;346;p23"/>
          <p:cNvSpPr txBox="1"/>
          <p:nvPr/>
        </p:nvSpPr>
        <p:spPr>
          <a:xfrm>
            <a:off x="3898163" y="3157788"/>
            <a:ext cx="574800" cy="81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b="1">
                <a:solidFill>
                  <a:schemeClr val="dk2"/>
                </a:solidFill>
                <a:latin typeface="Times New Roman"/>
                <a:ea typeface="Times New Roman"/>
                <a:cs typeface="Times New Roman"/>
                <a:sym typeface="Times New Roman"/>
              </a:rPr>
              <a:t>→</a:t>
            </a:r>
            <a:endParaRPr sz="3000" b="1">
              <a:solidFill>
                <a:schemeClr val="dk2"/>
              </a:solidFill>
              <a:latin typeface="Times New Roman"/>
              <a:ea typeface="Times New Roman"/>
              <a:cs typeface="Times New Roman"/>
              <a:sym typeface="Times New Roman"/>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24"/>
          <p:cNvSpPr txBox="1">
            <a:spLocks noGrp="1"/>
          </p:cNvSpPr>
          <p:nvPr>
            <p:ph type="body" idx="1"/>
          </p:nvPr>
        </p:nvSpPr>
        <p:spPr>
          <a:xfrm>
            <a:off x="997500" y="14191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a:t>Data collection, Ownership-Assignment, and </a:t>
            </a:r>
            <a:r>
              <a:rPr lang="en" b="1"/>
              <a:t>User Interface</a:t>
            </a:r>
            <a:endParaRPr b="1"/>
          </a:p>
        </p:txBody>
      </p:sp>
      <p:pic>
        <p:nvPicPr>
          <p:cNvPr id="352" name="Google Shape;352;p24"/>
          <p:cNvPicPr preferRelativeResize="0"/>
          <p:nvPr/>
        </p:nvPicPr>
        <p:blipFill>
          <a:blip r:embed="rId3">
            <a:alphaModFix/>
          </a:blip>
          <a:stretch>
            <a:fillRect/>
          </a:stretch>
        </p:blipFill>
        <p:spPr>
          <a:xfrm>
            <a:off x="997500" y="1991476"/>
            <a:ext cx="7816574" cy="3152025"/>
          </a:xfrm>
          <a:prstGeom prst="rect">
            <a:avLst/>
          </a:prstGeom>
          <a:noFill/>
          <a:ln>
            <a:noFill/>
          </a:ln>
        </p:spPr>
      </p:pic>
      <p:sp>
        <p:nvSpPr>
          <p:cNvPr id="353" name="Google Shape;353;p24"/>
          <p:cNvSpPr/>
          <p:nvPr/>
        </p:nvSpPr>
        <p:spPr>
          <a:xfrm>
            <a:off x="3368725" y="3863400"/>
            <a:ext cx="2054700" cy="1356300"/>
          </a:xfrm>
          <a:prstGeom prst="rect">
            <a:avLst/>
          </a:prstGeom>
          <a:no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Times New Roman"/>
              <a:ea typeface="Times New Roman"/>
              <a:cs typeface="Times New Roman"/>
              <a:sym typeface="Times New Roman"/>
            </a:endParaRPr>
          </a:p>
        </p:txBody>
      </p:sp>
      <p:sp>
        <p:nvSpPr>
          <p:cNvPr id="354" name="Google Shape;354;p24"/>
          <p:cNvSpPr/>
          <p:nvPr/>
        </p:nvSpPr>
        <p:spPr>
          <a:xfrm>
            <a:off x="6234600" y="1991475"/>
            <a:ext cx="2693400" cy="1857300"/>
          </a:xfrm>
          <a:prstGeom prst="rect">
            <a:avLst/>
          </a:prstGeom>
          <a:solidFill>
            <a:srgbClr val="FFFFFF">
              <a:alpha val="5409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Times New Roman"/>
              <a:ea typeface="Times New Roman"/>
              <a:cs typeface="Times New Roman"/>
              <a:sym typeface="Times New Roman"/>
            </a:endParaRPr>
          </a:p>
        </p:txBody>
      </p:sp>
      <p:sp>
        <p:nvSpPr>
          <p:cNvPr id="355" name="Google Shape;355;p24"/>
          <p:cNvSpPr/>
          <p:nvPr/>
        </p:nvSpPr>
        <p:spPr>
          <a:xfrm>
            <a:off x="5423425" y="3934975"/>
            <a:ext cx="3390600" cy="1056900"/>
          </a:xfrm>
          <a:prstGeom prst="rect">
            <a:avLst/>
          </a:prstGeom>
          <a:solidFill>
            <a:srgbClr val="FFFFFF">
              <a:alpha val="5409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Times New Roman"/>
              <a:ea typeface="Times New Roman"/>
              <a:cs typeface="Times New Roman"/>
              <a:sym typeface="Times New Roman"/>
            </a:endParaRPr>
          </a:p>
        </p:txBody>
      </p:sp>
      <p:sp>
        <p:nvSpPr>
          <p:cNvPr id="356" name="Google Shape;356;p24"/>
          <p:cNvSpPr txBox="1">
            <a:spLocks noGrp="1"/>
          </p:cNvSpPr>
          <p:nvPr>
            <p:ph type="title"/>
          </p:nvPr>
        </p:nvSpPr>
        <p:spPr>
          <a:xfrm>
            <a:off x="997500" y="9088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GESTALT Architecture</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Google Shape;361;p25"/>
          <p:cNvSpPr txBox="1">
            <a:spLocks noGrp="1"/>
          </p:cNvSpPr>
          <p:nvPr>
            <p:ph type="title"/>
          </p:nvPr>
        </p:nvSpPr>
        <p:spPr>
          <a:xfrm>
            <a:off x="997500" y="826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UI Demo</a:t>
            </a:r>
            <a:endParaRPr/>
          </a:p>
        </p:txBody>
      </p:sp>
      <p:sp>
        <p:nvSpPr>
          <p:cNvPr id="362" name="Google Shape;362;p25"/>
          <p:cNvSpPr txBox="1">
            <a:spLocks noGrp="1"/>
          </p:cNvSpPr>
          <p:nvPr>
            <p:ph type="body" idx="1"/>
          </p:nvPr>
        </p:nvSpPr>
        <p:spPr>
          <a:xfrm>
            <a:off x="997500" y="4625550"/>
            <a:ext cx="8520600" cy="4635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sz="1700"/>
              <a:t>https://gestalt.umiacs.umd.edu/</a:t>
            </a:r>
            <a:endParaRPr sz="1700"/>
          </a:p>
        </p:txBody>
      </p:sp>
      <p:pic>
        <p:nvPicPr>
          <p:cNvPr id="3" name="GESTALT demo_short">
            <a:hlinkClick r:id="" action="ppaction://media"/>
            <a:extLst>
              <a:ext uri="{FF2B5EF4-FFF2-40B4-BE49-F238E27FC236}">
                <a16:creationId xmlns:a16="http://schemas.microsoft.com/office/drawing/2014/main" id="{397DAAC5-BA88-883D-5EBB-68409006AE3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677886" y="1112375"/>
            <a:ext cx="6114274" cy="328005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099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sp>
        <p:nvSpPr>
          <p:cNvPr id="368" name="Google Shape;368;p26"/>
          <p:cNvSpPr txBox="1">
            <a:spLocks noGrp="1"/>
          </p:cNvSpPr>
          <p:nvPr>
            <p:ph type="body" idx="1"/>
          </p:nvPr>
        </p:nvSpPr>
        <p:spPr>
          <a:xfrm>
            <a:off x="997500" y="14191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a:t>Data collection, Ownership-Assignment, and User Interface</a:t>
            </a:r>
            <a:endParaRPr/>
          </a:p>
        </p:txBody>
      </p:sp>
      <p:pic>
        <p:nvPicPr>
          <p:cNvPr id="369" name="Google Shape;369;p26"/>
          <p:cNvPicPr preferRelativeResize="0"/>
          <p:nvPr/>
        </p:nvPicPr>
        <p:blipFill>
          <a:blip r:embed="rId3">
            <a:alphaModFix/>
          </a:blip>
          <a:stretch>
            <a:fillRect/>
          </a:stretch>
        </p:blipFill>
        <p:spPr>
          <a:xfrm>
            <a:off x="997500" y="1991476"/>
            <a:ext cx="7816574" cy="3152025"/>
          </a:xfrm>
          <a:prstGeom prst="rect">
            <a:avLst/>
          </a:prstGeom>
          <a:noFill/>
          <a:ln>
            <a:noFill/>
          </a:ln>
        </p:spPr>
      </p:pic>
      <p:sp>
        <p:nvSpPr>
          <p:cNvPr id="370" name="Google Shape;370;p26"/>
          <p:cNvSpPr/>
          <p:nvPr/>
        </p:nvSpPr>
        <p:spPr>
          <a:xfrm>
            <a:off x="6234600" y="1991475"/>
            <a:ext cx="2693400" cy="1857300"/>
          </a:xfrm>
          <a:prstGeom prst="rect">
            <a:avLst/>
          </a:prstGeom>
          <a:solidFill>
            <a:srgbClr val="FFFFFF">
              <a:alpha val="5409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Times New Roman"/>
              <a:ea typeface="Times New Roman"/>
              <a:cs typeface="Times New Roman"/>
              <a:sym typeface="Times New Roman"/>
            </a:endParaRPr>
          </a:p>
        </p:txBody>
      </p:sp>
      <p:sp>
        <p:nvSpPr>
          <p:cNvPr id="371" name="Google Shape;371;p26"/>
          <p:cNvSpPr/>
          <p:nvPr/>
        </p:nvSpPr>
        <p:spPr>
          <a:xfrm>
            <a:off x="5423425" y="3934975"/>
            <a:ext cx="3390600" cy="1056900"/>
          </a:xfrm>
          <a:prstGeom prst="rect">
            <a:avLst/>
          </a:prstGeom>
          <a:solidFill>
            <a:srgbClr val="FFFFFF">
              <a:alpha val="5409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Times New Roman"/>
              <a:ea typeface="Times New Roman"/>
              <a:cs typeface="Times New Roman"/>
              <a:sym typeface="Times New Roman"/>
            </a:endParaRPr>
          </a:p>
        </p:txBody>
      </p:sp>
      <p:sp>
        <p:nvSpPr>
          <p:cNvPr id="372" name="Google Shape;372;p26"/>
          <p:cNvSpPr txBox="1">
            <a:spLocks noGrp="1"/>
          </p:cNvSpPr>
          <p:nvPr>
            <p:ph type="title"/>
          </p:nvPr>
        </p:nvSpPr>
        <p:spPr>
          <a:xfrm>
            <a:off x="997500" y="9088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GESTALT Architecture</a:t>
            </a:r>
            <a:endParaRPr/>
          </a:p>
        </p:txBody>
      </p:sp>
      <p:sp>
        <p:nvSpPr>
          <p:cNvPr id="373" name="Google Shape;373;p26"/>
          <p:cNvSpPr/>
          <p:nvPr/>
        </p:nvSpPr>
        <p:spPr>
          <a:xfrm>
            <a:off x="6354800" y="3785275"/>
            <a:ext cx="2054700" cy="1356300"/>
          </a:xfrm>
          <a:prstGeom prst="rect">
            <a:avLst/>
          </a:prstGeom>
          <a:no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Times New Roman"/>
              <a:ea typeface="Times New Roman"/>
              <a:cs typeface="Times New Roman"/>
              <a:sym typeface="Times New Roman"/>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8" name="Google Shape;378;p27"/>
          <p:cNvSpPr txBox="1">
            <a:spLocks noGrp="1"/>
          </p:cNvSpPr>
          <p:nvPr>
            <p:ph type="title"/>
          </p:nvPr>
        </p:nvSpPr>
        <p:spPr>
          <a:xfrm>
            <a:off x="997500" y="826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Experiments - effectiveness</a:t>
            </a:r>
            <a:endParaRPr/>
          </a:p>
        </p:txBody>
      </p:sp>
      <p:pic>
        <p:nvPicPr>
          <p:cNvPr id="379" name="Google Shape;379;p27"/>
          <p:cNvPicPr preferRelativeResize="0"/>
          <p:nvPr/>
        </p:nvPicPr>
        <p:blipFill>
          <a:blip r:embed="rId3">
            <a:alphaModFix/>
          </a:blip>
          <a:stretch>
            <a:fillRect/>
          </a:stretch>
        </p:blipFill>
        <p:spPr>
          <a:xfrm>
            <a:off x="1042825" y="2104875"/>
            <a:ext cx="3797348" cy="1624750"/>
          </a:xfrm>
          <a:prstGeom prst="rect">
            <a:avLst/>
          </a:prstGeom>
          <a:noFill/>
          <a:ln>
            <a:noFill/>
          </a:ln>
        </p:spPr>
      </p:pic>
      <p:pic>
        <p:nvPicPr>
          <p:cNvPr id="380" name="Google Shape;380;p27"/>
          <p:cNvPicPr preferRelativeResize="0"/>
          <p:nvPr/>
        </p:nvPicPr>
        <p:blipFill>
          <a:blip r:embed="rId4">
            <a:alphaModFix/>
          </a:blip>
          <a:stretch>
            <a:fillRect/>
          </a:stretch>
        </p:blipFill>
        <p:spPr>
          <a:xfrm>
            <a:off x="5017377" y="1521025"/>
            <a:ext cx="4050425" cy="27924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Google Shape;385;p28"/>
          <p:cNvSpPr txBox="1">
            <a:spLocks noGrp="1"/>
          </p:cNvSpPr>
          <p:nvPr>
            <p:ph type="title"/>
          </p:nvPr>
        </p:nvSpPr>
        <p:spPr>
          <a:xfrm>
            <a:off x="997500" y="826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Experiments - efficiency </a:t>
            </a:r>
            <a:endParaRPr/>
          </a:p>
        </p:txBody>
      </p:sp>
      <p:pic>
        <p:nvPicPr>
          <p:cNvPr id="386" name="Google Shape;386;p28"/>
          <p:cNvPicPr preferRelativeResize="0"/>
          <p:nvPr/>
        </p:nvPicPr>
        <p:blipFill>
          <a:blip r:embed="rId3">
            <a:alphaModFix/>
          </a:blip>
          <a:stretch>
            <a:fillRect/>
          </a:stretch>
        </p:blipFill>
        <p:spPr>
          <a:xfrm>
            <a:off x="997500" y="1542450"/>
            <a:ext cx="8048750" cy="31971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391" name="Google Shape;391;p29"/>
          <p:cNvSpPr txBox="1">
            <a:spLocks noGrp="1"/>
          </p:cNvSpPr>
          <p:nvPr>
            <p:ph type="title"/>
          </p:nvPr>
        </p:nvSpPr>
        <p:spPr>
          <a:xfrm>
            <a:off x="997500" y="826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What next?</a:t>
            </a:r>
            <a:endParaRPr/>
          </a:p>
        </p:txBody>
      </p:sp>
      <p:sp>
        <p:nvSpPr>
          <p:cNvPr id="392" name="Google Shape;392;p29"/>
          <p:cNvSpPr txBox="1">
            <a:spLocks noGrp="1"/>
          </p:cNvSpPr>
          <p:nvPr>
            <p:ph type="body" idx="1"/>
          </p:nvPr>
        </p:nvSpPr>
        <p:spPr>
          <a:xfrm>
            <a:off x="997500" y="1533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Discussion of our Data Structures and Search Algorithms in GeoSearch @ 1550 today.</a:t>
            </a:r>
            <a:endParaRPr/>
          </a:p>
          <a:p>
            <a:pPr marL="0" lvl="0" indent="0" algn="l" rtl="0">
              <a:spcBef>
                <a:spcPts val="1200"/>
              </a:spcBef>
              <a:spcAft>
                <a:spcPts val="0"/>
              </a:spcAft>
              <a:buNone/>
            </a:pPr>
            <a:r>
              <a:rPr lang="en" b="1" u="sng"/>
              <a:t>Future Work: </a:t>
            </a:r>
            <a:endParaRPr b="1" u="sng"/>
          </a:p>
          <a:p>
            <a:pPr marL="457200" lvl="0" indent="-342900" algn="l" rtl="0">
              <a:spcBef>
                <a:spcPts val="1200"/>
              </a:spcBef>
              <a:spcAft>
                <a:spcPts val="0"/>
              </a:spcAft>
              <a:buSzPts val="1800"/>
              <a:buChar char="-"/>
            </a:pPr>
            <a:r>
              <a:rPr lang="en" b="1"/>
              <a:t>Data collection</a:t>
            </a:r>
            <a:r>
              <a:rPr lang="en"/>
              <a:t> → Flickr is great, but not `general’ enough.</a:t>
            </a:r>
            <a:endParaRPr/>
          </a:p>
          <a:p>
            <a:pPr marL="457200" lvl="0" indent="-342900" algn="l" rtl="0">
              <a:spcBef>
                <a:spcPts val="0"/>
              </a:spcBef>
              <a:spcAft>
                <a:spcPts val="0"/>
              </a:spcAft>
              <a:buSzPts val="1800"/>
              <a:buChar char="-"/>
            </a:pPr>
            <a:r>
              <a:rPr lang="en" b="1"/>
              <a:t>Data processing → </a:t>
            </a:r>
            <a:r>
              <a:rPr lang="en"/>
              <a:t>Depth estimation for photos; refine object classes.</a:t>
            </a:r>
            <a:endParaRPr/>
          </a:p>
          <a:p>
            <a:pPr marL="457200" lvl="0" indent="-342900" algn="l" rtl="0">
              <a:spcBef>
                <a:spcPts val="0"/>
              </a:spcBef>
              <a:spcAft>
                <a:spcPts val="0"/>
              </a:spcAft>
              <a:buSzPts val="1800"/>
              <a:buChar char="-"/>
            </a:pPr>
            <a:r>
              <a:rPr lang="en" b="1"/>
              <a:t>Clustering</a:t>
            </a:r>
            <a:r>
              <a:rPr lang="en"/>
              <a:t> → Clustering around known `centroids’ &amp; learn parameters.</a:t>
            </a:r>
            <a:endParaRPr/>
          </a:p>
          <a:p>
            <a:pPr marL="457200" lvl="0" indent="-342900" algn="l" rtl="0">
              <a:spcBef>
                <a:spcPts val="0"/>
              </a:spcBef>
              <a:spcAft>
                <a:spcPts val="0"/>
              </a:spcAft>
              <a:buSzPts val="1800"/>
              <a:buChar char="-"/>
            </a:pPr>
            <a:r>
              <a:rPr lang="en" b="1"/>
              <a:t>UI → </a:t>
            </a:r>
            <a:r>
              <a:rPr lang="en"/>
              <a:t>Links to locations, return map thumbnails, enforce ontology.</a:t>
            </a:r>
            <a:endParaRPr/>
          </a:p>
          <a:p>
            <a:pPr marL="457200" lvl="0" indent="-342900" algn="l" rtl="0">
              <a:spcBef>
                <a:spcPts val="0"/>
              </a:spcBef>
              <a:spcAft>
                <a:spcPts val="0"/>
              </a:spcAft>
              <a:buSzPts val="1800"/>
              <a:buChar char="-"/>
            </a:pPr>
            <a:r>
              <a:rPr lang="en" b="1"/>
              <a:t>User Study → </a:t>
            </a:r>
            <a:r>
              <a:rPr lang="en"/>
              <a:t>Confirm assumptions about utility.</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sp>
        <p:nvSpPr>
          <p:cNvPr id="397" name="Google Shape;397;p30"/>
          <p:cNvSpPr txBox="1">
            <a:spLocks noGrp="1"/>
          </p:cNvSpPr>
          <p:nvPr>
            <p:ph type="title"/>
          </p:nvPr>
        </p:nvSpPr>
        <p:spPr>
          <a:xfrm>
            <a:off x="997500" y="826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Questions</a:t>
            </a:r>
            <a:endParaRPr/>
          </a:p>
        </p:txBody>
      </p:sp>
      <p:graphicFrame>
        <p:nvGraphicFramePr>
          <p:cNvPr id="398" name="Google Shape;398;p30"/>
          <p:cNvGraphicFramePr/>
          <p:nvPr/>
        </p:nvGraphicFramePr>
        <p:xfrm>
          <a:off x="2437450" y="2055475"/>
          <a:ext cx="3000000" cy="3000000"/>
        </p:xfrm>
        <a:graphic>
          <a:graphicData uri="http://schemas.openxmlformats.org/drawingml/2006/table">
            <a:tbl>
              <a:tblPr>
                <a:noFill/>
                <a:tableStyleId>{6E75655D-E9A7-43E6-875D-D252EEFD5AA1}</a:tableStyleId>
              </a:tblPr>
              <a:tblGrid>
                <a:gridCol w="2413000">
                  <a:extLst>
                    <a:ext uri="{9D8B030D-6E8A-4147-A177-3AD203B41FA5}">
                      <a16:colId xmlns:a16="http://schemas.microsoft.com/office/drawing/2014/main" val="20000"/>
                    </a:ext>
                  </a:extLst>
                </a:gridCol>
                <a:gridCol w="2413000">
                  <a:extLst>
                    <a:ext uri="{9D8B030D-6E8A-4147-A177-3AD203B41FA5}">
                      <a16:colId xmlns:a16="http://schemas.microsoft.com/office/drawing/2014/main" val="20001"/>
                    </a:ext>
                  </a:extLst>
                </a:gridCol>
              </a:tblGrid>
              <a:tr h="381000">
                <a:tc>
                  <a:txBody>
                    <a:bodyPr/>
                    <a:lstStyle/>
                    <a:p>
                      <a:pPr marL="0" lvl="0" indent="0" algn="r" rtl="0">
                        <a:spcBef>
                          <a:spcPts val="0"/>
                        </a:spcBef>
                        <a:spcAft>
                          <a:spcPts val="0"/>
                        </a:spcAft>
                        <a:buNone/>
                      </a:pPr>
                      <a:r>
                        <a:rPr lang="en"/>
                        <a:t>Kent O’Sullivan</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 u="sng">
                          <a:solidFill>
                            <a:schemeClr val="hlink"/>
                          </a:solidFill>
                          <a:hlinkClick r:id="rId3"/>
                        </a:rPr>
                        <a:t>osullik@umd.edu</a:t>
                      </a:r>
                      <a:r>
                        <a:rPr lang="en"/>
                        <a:t> </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0"/>
                  </a:ext>
                </a:extLst>
              </a:tr>
              <a:tr h="381000">
                <a:tc>
                  <a:txBody>
                    <a:bodyPr/>
                    <a:lstStyle/>
                    <a:p>
                      <a:pPr marL="0" lvl="0" indent="0" algn="r" rtl="0">
                        <a:spcBef>
                          <a:spcPts val="0"/>
                        </a:spcBef>
                        <a:spcAft>
                          <a:spcPts val="0"/>
                        </a:spcAft>
                        <a:buNone/>
                      </a:pPr>
                      <a:r>
                        <a:rPr lang="en"/>
                        <a:t>Nicole R Schneider </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 u="sng">
                          <a:solidFill>
                            <a:schemeClr val="hlink"/>
                          </a:solidFill>
                          <a:hlinkClick r:id="rId4"/>
                        </a:rPr>
                        <a:t>nsch@umd.edu</a:t>
                      </a:r>
                      <a:r>
                        <a:rPr lang="en"/>
                        <a:t> </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1"/>
                  </a:ext>
                </a:extLst>
              </a:tr>
              <a:tr h="381000">
                <a:tc>
                  <a:txBody>
                    <a:bodyPr/>
                    <a:lstStyle/>
                    <a:p>
                      <a:pPr marL="0" lvl="0" indent="0" algn="r" rtl="0">
                        <a:spcBef>
                          <a:spcPts val="0"/>
                        </a:spcBef>
                        <a:spcAft>
                          <a:spcPts val="0"/>
                        </a:spcAft>
                        <a:buNone/>
                      </a:pPr>
                      <a:r>
                        <a:rPr lang="en"/>
                        <a:t>Hanan Samet</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 u="sng">
                          <a:solidFill>
                            <a:schemeClr val="hlink"/>
                          </a:solidFill>
                          <a:hlinkClick r:id="rId5"/>
                        </a:rPr>
                        <a:t>hjs@cs.umd.edu</a:t>
                      </a:r>
                      <a:r>
                        <a:rPr lang="en"/>
                        <a:t> </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4"/>
          <p:cNvSpPr txBox="1">
            <a:spLocks noGrp="1"/>
          </p:cNvSpPr>
          <p:nvPr>
            <p:ph type="title"/>
          </p:nvPr>
        </p:nvSpPr>
        <p:spPr>
          <a:xfrm>
            <a:off x="997500" y="826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Presentation Scope</a:t>
            </a:r>
            <a:endParaRPr/>
          </a:p>
        </p:txBody>
      </p:sp>
      <p:sp>
        <p:nvSpPr>
          <p:cNvPr id="98" name="Google Shape;98;p14"/>
          <p:cNvSpPr txBox="1">
            <a:spLocks noGrp="1"/>
          </p:cNvSpPr>
          <p:nvPr>
            <p:ph type="body" idx="1"/>
          </p:nvPr>
        </p:nvSpPr>
        <p:spPr>
          <a:xfrm>
            <a:off x="997500" y="1533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AutoNum type="arabicPeriod"/>
            </a:pPr>
            <a:r>
              <a:rPr lang="en"/>
              <a:t>Problem motivation.</a:t>
            </a:r>
            <a:endParaRPr/>
          </a:p>
          <a:p>
            <a:pPr marL="457200" lvl="0" indent="-342900" algn="l" rtl="0">
              <a:spcBef>
                <a:spcPts val="0"/>
              </a:spcBef>
              <a:spcAft>
                <a:spcPts val="0"/>
              </a:spcAft>
              <a:buSzPts val="1800"/>
              <a:buAutoNum type="arabicPeriod"/>
            </a:pPr>
            <a:r>
              <a:rPr lang="en"/>
              <a:t>GESTALT Architecture.</a:t>
            </a:r>
            <a:endParaRPr/>
          </a:p>
          <a:p>
            <a:pPr marL="457200" lvl="0" indent="-342900" algn="l" rtl="0">
              <a:spcBef>
                <a:spcPts val="0"/>
              </a:spcBef>
              <a:spcAft>
                <a:spcPts val="0"/>
              </a:spcAft>
              <a:buSzPts val="1800"/>
              <a:buAutoNum type="arabicPeriod"/>
            </a:pPr>
            <a:r>
              <a:rPr lang="en"/>
              <a:t>Data Acquisition.</a:t>
            </a:r>
            <a:endParaRPr/>
          </a:p>
          <a:p>
            <a:pPr marL="457200" lvl="0" indent="-342900" algn="l" rtl="0">
              <a:spcBef>
                <a:spcPts val="0"/>
              </a:spcBef>
              <a:spcAft>
                <a:spcPts val="0"/>
              </a:spcAft>
              <a:buSzPts val="1800"/>
              <a:buAutoNum type="arabicPeriod"/>
            </a:pPr>
            <a:r>
              <a:rPr lang="en"/>
              <a:t>Object-Ownership Assignment.</a:t>
            </a:r>
            <a:endParaRPr/>
          </a:p>
          <a:p>
            <a:pPr marL="457200" lvl="0" indent="-342900" algn="l" rtl="0">
              <a:spcBef>
                <a:spcPts val="0"/>
              </a:spcBef>
              <a:spcAft>
                <a:spcPts val="0"/>
              </a:spcAft>
              <a:buSzPts val="1800"/>
              <a:buAutoNum type="arabicPeriod"/>
            </a:pPr>
            <a:r>
              <a:rPr lang="en"/>
              <a:t>Demo of GESTALT.</a:t>
            </a:r>
            <a:endParaRPr/>
          </a:p>
          <a:p>
            <a:pPr marL="457200" lvl="0" indent="-342900" algn="l" rtl="0">
              <a:spcBef>
                <a:spcPts val="0"/>
              </a:spcBef>
              <a:spcAft>
                <a:spcPts val="0"/>
              </a:spcAft>
              <a:buSzPts val="1800"/>
              <a:buAutoNum type="arabicPeriod"/>
            </a:pPr>
            <a:r>
              <a:rPr lang="en"/>
              <a:t>Experiments.</a:t>
            </a:r>
            <a:endParaRPr/>
          </a:p>
          <a:p>
            <a:pPr marL="457200" lvl="0" indent="-342900" algn="l" rtl="0">
              <a:spcBef>
                <a:spcPts val="0"/>
              </a:spcBef>
              <a:spcAft>
                <a:spcPts val="0"/>
              </a:spcAft>
              <a:buSzPts val="1800"/>
              <a:buAutoNum type="arabicPeriod"/>
            </a:pPr>
            <a:r>
              <a:rPr lang="en"/>
              <a:t>Future Directions.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grpSp>
        <p:nvGrpSpPr>
          <p:cNvPr id="103" name="Google Shape;103;p15"/>
          <p:cNvGrpSpPr/>
          <p:nvPr/>
        </p:nvGrpSpPr>
        <p:grpSpPr>
          <a:xfrm>
            <a:off x="1105625" y="1949450"/>
            <a:ext cx="5237001" cy="2818525"/>
            <a:chOff x="1105625" y="1949450"/>
            <a:chExt cx="5237001" cy="2818525"/>
          </a:xfrm>
        </p:grpSpPr>
        <p:pic>
          <p:nvPicPr>
            <p:cNvPr id="104" name="Google Shape;104;p15"/>
            <p:cNvPicPr preferRelativeResize="0"/>
            <p:nvPr/>
          </p:nvPicPr>
          <p:blipFill rotWithShape="1">
            <a:blip r:embed="rId3">
              <a:alphaModFix/>
            </a:blip>
            <a:srcRect l="3725" r="11978"/>
            <a:stretch/>
          </p:blipFill>
          <p:spPr>
            <a:xfrm>
              <a:off x="1105625" y="1949450"/>
              <a:ext cx="5237001" cy="2818525"/>
            </a:xfrm>
            <a:prstGeom prst="rect">
              <a:avLst/>
            </a:prstGeom>
            <a:noFill/>
            <a:ln w="9525" cap="flat" cmpd="sng">
              <a:solidFill>
                <a:schemeClr val="dk1"/>
              </a:solidFill>
              <a:prstDash val="solid"/>
              <a:round/>
              <a:headEnd type="none" w="sm" len="sm"/>
              <a:tailEnd type="none" w="sm" len="sm"/>
            </a:ln>
          </p:spPr>
        </p:pic>
        <p:pic>
          <p:nvPicPr>
            <p:cNvPr id="105" name="Google Shape;105;p15"/>
            <p:cNvPicPr preferRelativeResize="0"/>
            <p:nvPr/>
          </p:nvPicPr>
          <p:blipFill rotWithShape="1">
            <a:blip r:embed="rId4">
              <a:alphaModFix amt="88000"/>
            </a:blip>
            <a:srcRect l="12282" t="10820" r="13051" b="23320"/>
            <a:stretch/>
          </p:blipFill>
          <p:spPr>
            <a:xfrm>
              <a:off x="1834000" y="2438850"/>
              <a:ext cx="217500" cy="265800"/>
            </a:xfrm>
            <a:prstGeom prst="ellipse">
              <a:avLst/>
            </a:prstGeom>
            <a:noFill/>
            <a:ln>
              <a:noFill/>
            </a:ln>
            <a:effectLst>
              <a:outerShdw blurRad="57150" dist="19050" dir="5400000" algn="bl" rotWithShape="0">
                <a:srgbClr val="000000">
                  <a:alpha val="50000"/>
                </a:srgbClr>
              </a:outerShdw>
              <a:reflection endPos="30000" dist="38100" dir="5400000" fadeDir="5400012" sy="-100000" algn="bl" rotWithShape="0"/>
            </a:effectLst>
          </p:spPr>
        </p:pic>
        <p:pic>
          <p:nvPicPr>
            <p:cNvPr id="106" name="Google Shape;106;p15"/>
            <p:cNvPicPr preferRelativeResize="0"/>
            <p:nvPr/>
          </p:nvPicPr>
          <p:blipFill rotWithShape="1">
            <a:blip r:embed="rId4">
              <a:alphaModFix amt="88000"/>
            </a:blip>
            <a:srcRect l="12282" t="10820" r="13051" b="23320"/>
            <a:stretch/>
          </p:blipFill>
          <p:spPr>
            <a:xfrm>
              <a:off x="2204600" y="2767875"/>
              <a:ext cx="217500" cy="265800"/>
            </a:xfrm>
            <a:prstGeom prst="ellipse">
              <a:avLst/>
            </a:prstGeom>
            <a:noFill/>
            <a:ln>
              <a:noFill/>
            </a:ln>
            <a:effectLst>
              <a:outerShdw blurRad="57150" dist="19050" dir="5400000" algn="bl" rotWithShape="0">
                <a:srgbClr val="000000">
                  <a:alpha val="50000"/>
                </a:srgbClr>
              </a:outerShdw>
              <a:reflection endPos="30000" dist="38100" dir="5400000" fadeDir="5400012" sy="-100000" algn="bl" rotWithShape="0"/>
            </a:effectLst>
          </p:spPr>
        </p:pic>
        <p:pic>
          <p:nvPicPr>
            <p:cNvPr id="107" name="Google Shape;107;p15"/>
            <p:cNvPicPr preferRelativeResize="0"/>
            <p:nvPr/>
          </p:nvPicPr>
          <p:blipFill rotWithShape="1">
            <a:blip r:embed="rId4">
              <a:alphaModFix amt="88000"/>
            </a:blip>
            <a:srcRect l="12282" t="10820" r="13051" b="23320"/>
            <a:stretch/>
          </p:blipFill>
          <p:spPr>
            <a:xfrm>
              <a:off x="2751875" y="2571750"/>
              <a:ext cx="217500" cy="265800"/>
            </a:xfrm>
            <a:prstGeom prst="ellipse">
              <a:avLst/>
            </a:prstGeom>
            <a:noFill/>
            <a:ln>
              <a:noFill/>
            </a:ln>
            <a:effectLst>
              <a:outerShdw blurRad="57150" dist="19050" dir="5400000" algn="bl" rotWithShape="0">
                <a:srgbClr val="000000">
                  <a:alpha val="50000"/>
                </a:srgbClr>
              </a:outerShdw>
              <a:reflection endPos="30000" dist="38100" dir="5400000" fadeDir="5400012" sy="-100000" algn="bl" rotWithShape="0"/>
            </a:effectLst>
          </p:spPr>
        </p:pic>
        <p:pic>
          <p:nvPicPr>
            <p:cNvPr id="108" name="Google Shape;108;p15"/>
            <p:cNvPicPr preferRelativeResize="0"/>
            <p:nvPr/>
          </p:nvPicPr>
          <p:blipFill rotWithShape="1">
            <a:blip r:embed="rId4">
              <a:alphaModFix amt="88000"/>
            </a:blip>
            <a:srcRect l="12282" t="10820" r="13051" b="23320"/>
            <a:stretch/>
          </p:blipFill>
          <p:spPr>
            <a:xfrm>
              <a:off x="2969375" y="2571750"/>
              <a:ext cx="217500" cy="265800"/>
            </a:xfrm>
            <a:prstGeom prst="ellipse">
              <a:avLst/>
            </a:prstGeom>
            <a:noFill/>
            <a:ln>
              <a:noFill/>
            </a:ln>
            <a:effectLst>
              <a:outerShdw blurRad="57150" dist="19050" dir="5400000" algn="bl" rotWithShape="0">
                <a:srgbClr val="000000">
                  <a:alpha val="50000"/>
                </a:srgbClr>
              </a:outerShdw>
              <a:reflection endPos="30000" dist="38100" dir="5400000" fadeDir="5400012" sy="-100000" algn="bl" rotWithShape="0"/>
            </a:effectLst>
          </p:spPr>
        </p:pic>
        <p:pic>
          <p:nvPicPr>
            <p:cNvPr id="109" name="Google Shape;109;p15"/>
            <p:cNvPicPr preferRelativeResize="0"/>
            <p:nvPr/>
          </p:nvPicPr>
          <p:blipFill rotWithShape="1">
            <a:blip r:embed="rId4">
              <a:alphaModFix amt="88000"/>
            </a:blip>
            <a:srcRect l="12282" t="10820" r="13051" b="23320"/>
            <a:stretch/>
          </p:blipFill>
          <p:spPr>
            <a:xfrm>
              <a:off x="3378775" y="2438850"/>
              <a:ext cx="217500" cy="265800"/>
            </a:xfrm>
            <a:prstGeom prst="ellipse">
              <a:avLst/>
            </a:prstGeom>
            <a:noFill/>
            <a:ln>
              <a:noFill/>
            </a:ln>
            <a:effectLst>
              <a:outerShdw blurRad="57150" dist="19050" dir="5400000" algn="bl" rotWithShape="0">
                <a:srgbClr val="000000">
                  <a:alpha val="50000"/>
                </a:srgbClr>
              </a:outerShdw>
              <a:reflection endPos="30000" dist="38100" dir="5400000" fadeDir="5400012" sy="-100000" algn="bl" rotWithShape="0"/>
            </a:effectLst>
          </p:spPr>
        </p:pic>
        <p:pic>
          <p:nvPicPr>
            <p:cNvPr id="110" name="Google Shape;110;p15"/>
            <p:cNvPicPr preferRelativeResize="0"/>
            <p:nvPr/>
          </p:nvPicPr>
          <p:blipFill rotWithShape="1">
            <a:blip r:embed="rId4">
              <a:alphaModFix amt="88000"/>
            </a:blip>
            <a:srcRect l="12282" t="10820" r="13051" b="23320"/>
            <a:stretch/>
          </p:blipFill>
          <p:spPr>
            <a:xfrm>
              <a:off x="3615375" y="2390350"/>
              <a:ext cx="217500" cy="265800"/>
            </a:xfrm>
            <a:prstGeom prst="ellipse">
              <a:avLst/>
            </a:prstGeom>
            <a:noFill/>
            <a:ln>
              <a:noFill/>
            </a:ln>
            <a:effectLst>
              <a:outerShdw blurRad="57150" dist="19050" dir="5400000" algn="bl" rotWithShape="0">
                <a:srgbClr val="000000">
                  <a:alpha val="50000"/>
                </a:srgbClr>
              </a:outerShdw>
              <a:reflection endPos="30000" dist="38100" dir="5400000" fadeDir="5400012" sy="-100000" algn="bl" rotWithShape="0"/>
            </a:effectLst>
          </p:spPr>
        </p:pic>
      </p:grpSp>
      <p:sp>
        <p:nvSpPr>
          <p:cNvPr id="111" name="Google Shape;111;p15"/>
          <p:cNvSpPr txBox="1">
            <a:spLocks noGrp="1"/>
          </p:cNvSpPr>
          <p:nvPr>
            <p:ph type="title"/>
          </p:nvPr>
        </p:nvSpPr>
        <p:spPr>
          <a:xfrm>
            <a:off x="997500" y="826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Motivating example</a:t>
            </a:r>
            <a:endParaRPr/>
          </a:p>
        </p:txBody>
      </p:sp>
      <p:pic>
        <p:nvPicPr>
          <p:cNvPr id="112" name="Google Shape;112;p15"/>
          <p:cNvPicPr preferRelativeResize="0"/>
          <p:nvPr/>
        </p:nvPicPr>
        <p:blipFill rotWithShape="1">
          <a:blip r:embed="rId5">
            <a:alphaModFix/>
          </a:blip>
          <a:srcRect l="5502" r="6731"/>
          <a:stretch/>
        </p:blipFill>
        <p:spPr>
          <a:xfrm>
            <a:off x="5311702" y="10"/>
            <a:ext cx="6878775" cy="6858000"/>
          </a:xfrm>
          <a:custGeom>
            <a:avLst/>
            <a:gdLst/>
            <a:ahLst/>
            <a:cxnLst/>
            <a:rect l="l" t="t" r="r" b="b"/>
            <a:pathLst>
              <a:path w="6878775" h="6858000" extrusionOk="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a:ln>
            <a:noFill/>
          </a:ln>
        </p:spPr>
      </p:pic>
      <p:sp>
        <p:nvSpPr>
          <p:cNvPr id="113" name="Google Shape;113;p15"/>
          <p:cNvSpPr txBox="1">
            <a:spLocks noGrp="1"/>
          </p:cNvSpPr>
          <p:nvPr>
            <p:ph type="body" idx="1"/>
          </p:nvPr>
        </p:nvSpPr>
        <p:spPr>
          <a:xfrm>
            <a:off x="997375" y="1351575"/>
            <a:ext cx="8520600" cy="7410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a:t>On the merits of wine tours…</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Shape 117"/>
        <p:cNvGrpSpPr/>
        <p:nvPr/>
      </p:nvGrpSpPr>
      <p:grpSpPr>
        <a:xfrm>
          <a:off x="0" y="0"/>
          <a:ext cx="0" cy="0"/>
          <a:chOff x="0" y="0"/>
          <a:chExt cx="0" cy="0"/>
        </a:xfrm>
      </p:grpSpPr>
      <p:sp>
        <p:nvSpPr>
          <p:cNvPr id="118" name="Google Shape;118;p16"/>
          <p:cNvSpPr txBox="1">
            <a:spLocks noGrp="1"/>
          </p:cNvSpPr>
          <p:nvPr>
            <p:ph type="body" idx="1"/>
          </p:nvPr>
        </p:nvSpPr>
        <p:spPr>
          <a:xfrm>
            <a:off x="997500" y="14191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a:t>Data collection, Ownership-Assignment, and User Interface</a:t>
            </a:r>
            <a:endParaRPr/>
          </a:p>
        </p:txBody>
      </p:sp>
      <p:pic>
        <p:nvPicPr>
          <p:cNvPr id="119" name="Google Shape;119;p16"/>
          <p:cNvPicPr preferRelativeResize="0"/>
          <p:nvPr/>
        </p:nvPicPr>
        <p:blipFill>
          <a:blip r:embed="rId3">
            <a:alphaModFix/>
          </a:blip>
          <a:stretch>
            <a:fillRect/>
          </a:stretch>
        </p:blipFill>
        <p:spPr>
          <a:xfrm>
            <a:off x="997500" y="1991476"/>
            <a:ext cx="7816574" cy="3152025"/>
          </a:xfrm>
          <a:prstGeom prst="rect">
            <a:avLst/>
          </a:prstGeom>
          <a:noFill/>
          <a:ln>
            <a:noFill/>
          </a:ln>
        </p:spPr>
      </p:pic>
      <p:sp>
        <p:nvSpPr>
          <p:cNvPr id="120" name="Google Shape;120;p16"/>
          <p:cNvSpPr txBox="1">
            <a:spLocks noGrp="1"/>
          </p:cNvSpPr>
          <p:nvPr>
            <p:ph type="title"/>
          </p:nvPr>
        </p:nvSpPr>
        <p:spPr>
          <a:xfrm>
            <a:off x="997500" y="9088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GESTALT Architecture</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17"/>
          <p:cNvSpPr txBox="1">
            <a:spLocks noGrp="1"/>
          </p:cNvSpPr>
          <p:nvPr>
            <p:ph type="body" idx="1"/>
          </p:nvPr>
        </p:nvSpPr>
        <p:spPr>
          <a:xfrm>
            <a:off x="997500" y="14191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a:t>Data collection, Ownership-Assignment, and User Interface</a:t>
            </a:r>
            <a:endParaRPr/>
          </a:p>
        </p:txBody>
      </p:sp>
      <p:pic>
        <p:nvPicPr>
          <p:cNvPr id="126" name="Google Shape;126;p17"/>
          <p:cNvPicPr preferRelativeResize="0"/>
          <p:nvPr/>
        </p:nvPicPr>
        <p:blipFill>
          <a:blip r:embed="rId3">
            <a:alphaModFix/>
          </a:blip>
          <a:stretch>
            <a:fillRect/>
          </a:stretch>
        </p:blipFill>
        <p:spPr>
          <a:xfrm>
            <a:off x="997500" y="1991476"/>
            <a:ext cx="7816574" cy="3152025"/>
          </a:xfrm>
          <a:prstGeom prst="rect">
            <a:avLst/>
          </a:prstGeom>
          <a:noFill/>
          <a:ln>
            <a:noFill/>
          </a:ln>
        </p:spPr>
      </p:pic>
      <p:sp>
        <p:nvSpPr>
          <p:cNvPr id="127" name="Google Shape;127;p17"/>
          <p:cNvSpPr/>
          <p:nvPr/>
        </p:nvSpPr>
        <p:spPr>
          <a:xfrm>
            <a:off x="1080625" y="2175850"/>
            <a:ext cx="3283500" cy="2121900"/>
          </a:xfrm>
          <a:prstGeom prst="rect">
            <a:avLst/>
          </a:prstGeom>
          <a:no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Times New Roman"/>
              <a:ea typeface="Times New Roman"/>
              <a:cs typeface="Times New Roman"/>
              <a:sym typeface="Times New Roman"/>
            </a:endParaRPr>
          </a:p>
        </p:txBody>
      </p:sp>
      <p:sp>
        <p:nvSpPr>
          <p:cNvPr id="128" name="Google Shape;128;p17"/>
          <p:cNvSpPr/>
          <p:nvPr/>
        </p:nvSpPr>
        <p:spPr>
          <a:xfrm>
            <a:off x="4364125" y="2175850"/>
            <a:ext cx="1799700" cy="1672800"/>
          </a:xfrm>
          <a:prstGeom prst="rect">
            <a:avLst/>
          </a:prstGeom>
          <a:no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Times New Roman"/>
              <a:ea typeface="Times New Roman"/>
              <a:cs typeface="Times New Roman"/>
              <a:sym typeface="Times New Roman"/>
            </a:endParaRPr>
          </a:p>
        </p:txBody>
      </p:sp>
      <p:sp>
        <p:nvSpPr>
          <p:cNvPr id="129" name="Google Shape;129;p17"/>
          <p:cNvSpPr/>
          <p:nvPr/>
        </p:nvSpPr>
        <p:spPr>
          <a:xfrm>
            <a:off x="3368725" y="3863400"/>
            <a:ext cx="2054700" cy="1356300"/>
          </a:xfrm>
          <a:prstGeom prst="rect">
            <a:avLst/>
          </a:prstGeom>
          <a:no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Times New Roman"/>
              <a:ea typeface="Times New Roman"/>
              <a:cs typeface="Times New Roman"/>
              <a:sym typeface="Times New Roman"/>
            </a:endParaRPr>
          </a:p>
        </p:txBody>
      </p:sp>
      <p:sp>
        <p:nvSpPr>
          <p:cNvPr id="130" name="Google Shape;130;p17"/>
          <p:cNvSpPr/>
          <p:nvPr/>
        </p:nvSpPr>
        <p:spPr>
          <a:xfrm>
            <a:off x="6234600" y="1991475"/>
            <a:ext cx="2693400" cy="1857300"/>
          </a:xfrm>
          <a:prstGeom prst="rect">
            <a:avLst/>
          </a:prstGeom>
          <a:solidFill>
            <a:srgbClr val="FFFFFF">
              <a:alpha val="5409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Times New Roman"/>
              <a:ea typeface="Times New Roman"/>
              <a:cs typeface="Times New Roman"/>
              <a:sym typeface="Times New Roman"/>
            </a:endParaRPr>
          </a:p>
        </p:txBody>
      </p:sp>
      <p:sp>
        <p:nvSpPr>
          <p:cNvPr id="131" name="Google Shape;131;p17"/>
          <p:cNvSpPr/>
          <p:nvPr/>
        </p:nvSpPr>
        <p:spPr>
          <a:xfrm>
            <a:off x="5423425" y="3934975"/>
            <a:ext cx="3390600" cy="1056900"/>
          </a:xfrm>
          <a:prstGeom prst="rect">
            <a:avLst/>
          </a:prstGeom>
          <a:solidFill>
            <a:srgbClr val="FFFFFF">
              <a:alpha val="5409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Times New Roman"/>
              <a:ea typeface="Times New Roman"/>
              <a:cs typeface="Times New Roman"/>
              <a:sym typeface="Times New Roman"/>
            </a:endParaRPr>
          </a:p>
        </p:txBody>
      </p:sp>
      <p:sp>
        <p:nvSpPr>
          <p:cNvPr id="132" name="Google Shape;132;p17"/>
          <p:cNvSpPr txBox="1">
            <a:spLocks noGrp="1"/>
          </p:cNvSpPr>
          <p:nvPr>
            <p:ph type="title"/>
          </p:nvPr>
        </p:nvSpPr>
        <p:spPr>
          <a:xfrm>
            <a:off x="997500" y="9088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GESTALT Architecture</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18"/>
          <p:cNvSpPr txBox="1">
            <a:spLocks noGrp="1"/>
          </p:cNvSpPr>
          <p:nvPr>
            <p:ph type="body" idx="1"/>
          </p:nvPr>
        </p:nvSpPr>
        <p:spPr>
          <a:xfrm>
            <a:off x="997500" y="14191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b="1"/>
              <a:t>Data collection</a:t>
            </a:r>
            <a:r>
              <a:rPr lang="en"/>
              <a:t>, Ownership-Assignment, and User Interface</a:t>
            </a:r>
            <a:endParaRPr/>
          </a:p>
        </p:txBody>
      </p:sp>
      <p:pic>
        <p:nvPicPr>
          <p:cNvPr id="138" name="Google Shape;138;p18"/>
          <p:cNvPicPr preferRelativeResize="0"/>
          <p:nvPr/>
        </p:nvPicPr>
        <p:blipFill>
          <a:blip r:embed="rId3">
            <a:alphaModFix/>
          </a:blip>
          <a:stretch>
            <a:fillRect/>
          </a:stretch>
        </p:blipFill>
        <p:spPr>
          <a:xfrm>
            <a:off x="997500" y="1991476"/>
            <a:ext cx="7816574" cy="3152025"/>
          </a:xfrm>
          <a:prstGeom prst="rect">
            <a:avLst/>
          </a:prstGeom>
          <a:noFill/>
          <a:ln>
            <a:noFill/>
          </a:ln>
        </p:spPr>
      </p:pic>
      <p:sp>
        <p:nvSpPr>
          <p:cNvPr id="139" name="Google Shape;139;p18"/>
          <p:cNvSpPr/>
          <p:nvPr/>
        </p:nvSpPr>
        <p:spPr>
          <a:xfrm>
            <a:off x="1080625" y="2175850"/>
            <a:ext cx="3283500" cy="2121900"/>
          </a:xfrm>
          <a:prstGeom prst="rect">
            <a:avLst/>
          </a:prstGeom>
          <a:no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Times New Roman"/>
              <a:ea typeface="Times New Roman"/>
              <a:cs typeface="Times New Roman"/>
              <a:sym typeface="Times New Roman"/>
            </a:endParaRPr>
          </a:p>
        </p:txBody>
      </p:sp>
      <p:sp>
        <p:nvSpPr>
          <p:cNvPr id="140" name="Google Shape;140;p18"/>
          <p:cNvSpPr/>
          <p:nvPr/>
        </p:nvSpPr>
        <p:spPr>
          <a:xfrm>
            <a:off x="6234600" y="1991475"/>
            <a:ext cx="2693400" cy="1857300"/>
          </a:xfrm>
          <a:prstGeom prst="rect">
            <a:avLst/>
          </a:prstGeom>
          <a:solidFill>
            <a:srgbClr val="FFFFFF">
              <a:alpha val="5409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Times New Roman"/>
              <a:ea typeface="Times New Roman"/>
              <a:cs typeface="Times New Roman"/>
              <a:sym typeface="Times New Roman"/>
            </a:endParaRPr>
          </a:p>
        </p:txBody>
      </p:sp>
      <p:sp>
        <p:nvSpPr>
          <p:cNvPr id="141" name="Google Shape;141;p18"/>
          <p:cNvSpPr/>
          <p:nvPr/>
        </p:nvSpPr>
        <p:spPr>
          <a:xfrm>
            <a:off x="5423425" y="3934975"/>
            <a:ext cx="3390600" cy="1056900"/>
          </a:xfrm>
          <a:prstGeom prst="rect">
            <a:avLst/>
          </a:prstGeom>
          <a:solidFill>
            <a:srgbClr val="FFFFFF">
              <a:alpha val="5409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Times New Roman"/>
              <a:ea typeface="Times New Roman"/>
              <a:cs typeface="Times New Roman"/>
              <a:sym typeface="Times New Roman"/>
            </a:endParaRPr>
          </a:p>
        </p:txBody>
      </p:sp>
      <p:sp>
        <p:nvSpPr>
          <p:cNvPr id="142" name="Google Shape;142;p18"/>
          <p:cNvSpPr txBox="1">
            <a:spLocks noGrp="1"/>
          </p:cNvSpPr>
          <p:nvPr>
            <p:ph type="title"/>
          </p:nvPr>
        </p:nvSpPr>
        <p:spPr>
          <a:xfrm>
            <a:off x="997500" y="9088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GESTALT Architecture</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19"/>
          <p:cNvSpPr txBox="1">
            <a:spLocks noGrp="1"/>
          </p:cNvSpPr>
          <p:nvPr>
            <p:ph type="title"/>
          </p:nvPr>
        </p:nvSpPr>
        <p:spPr>
          <a:xfrm>
            <a:off x="997500" y="826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Data Acquisition</a:t>
            </a:r>
            <a:endParaRPr/>
          </a:p>
        </p:txBody>
      </p:sp>
      <p:sp>
        <p:nvSpPr>
          <p:cNvPr id="148" name="Google Shape;148;p19"/>
          <p:cNvSpPr txBox="1">
            <a:spLocks noGrp="1"/>
          </p:cNvSpPr>
          <p:nvPr>
            <p:ph type="body" idx="1"/>
          </p:nvPr>
        </p:nvSpPr>
        <p:spPr>
          <a:xfrm>
            <a:off x="997500" y="139872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AutoNum type="arabicPeriod"/>
            </a:pPr>
            <a:r>
              <a:rPr lang="en"/>
              <a:t>Hand-labeled ground truth data</a:t>
            </a:r>
            <a:endParaRPr/>
          </a:p>
          <a:p>
            <a:pPr marL="457200" lvl="0" indent="-342900" algn="l" rtl="0">
              <a:spcBef>
                <a:spcPts val="0"/>
              </a:spcBef>
              <a:spcAft>
                <a:spcPts val="0"/>
              </a:spcAft>
              <a:buSzPts val="1800"/>
              <a:buAutoNum type="arabicPeriod"/>
            </a:pPr>
            <a:r>
              <a:rPr lang="en"/>
              <a:t>OpenStreetMap labeled data</a:t>
            </a:r>
            <a:endParaRPr/>
          </a:p>
          <a:p>
            <a:pPr marL="457200" lvl="0" indent="-342900" algn="l" rtl="0">
              <a:spcBef>
                <a:spcPts val="0"/>
              </a:spcBef>
              <a:spcAft>
                <a:spcPts val="0"/>
              </a:spcAft>
              <a:buSzPts val="1800"/>
              <a:buAutoNum type="arabicPeriod"/>
            </a:pPr>
            <a:r>
              <a:rPr lang="en"/>
              <a:t>Automatically detected objects</a:t>
            </a:r>
            <a:endParaRPr/>
          </a:p>
        </p:txBody>
      </p:sp>
      <p:pic>
        <p:nvPicPr>
          <p:cNvPr id="149" name="Google Shape;149;p19"/>
          <p:cNvPicPr preferRelativeResize="0"/>
          <p:nvPr/>
        </p:nvPicPr>
        <p:blipFill>
          <a:blip r:embed="rId3">
            <a:alphaModFix/>
          </a:blip>
          <a:stretch>
            <a:fillRect/>
          </a:stretch>
        </p:blipFill>
        <p:spPr>
          <a:xfrm>
            <a:off x="4830323" y="997625"/>
            <a:ext cx="4615153" cy="3410000"/>
          </a:xfrm>
          <a:prstGeom prst="rect">
            <a:avLst/>
          </a:prstGeom>
          <a:noFill/>
          <a:ln>
            <a:noFill/>
          </a:ln>
        </p:spPr>
      </p:pic>
      <p:pic>
        <p:nvPicPr>
          <p:cNvPr id="150" name="Google Shape;150;p19" descr="A bird's eye view of a farm&#10;&#10;Description automatically generated with medium confidence"/>
          <p:cNvPicPr preferRelativeResize="0"/>
          <p:nvPr/>
        </p:nvPicPr>
        <p:blipFill rotWithShape="1">
          <a:blip r:embed="rId4">
            <a:alphaModFix/>
          </a:blip>
          <a:srcRect/>
          <a:stretch/>
        </p:blipFill>
        <p:spPr>
          <a:xfrm>
            <a:off x="1076000" y="2461825"/>
            <a:ext cx="3799249" cy="2543549"/>
          </a:xfrm>
          <a:prstGeom prst="rect">
            <a:avLst/>
          </a:prstGeom>
          <a:noFill/>
          <a:ln>
            <a:noFill/>
          </a:ln>
        </p:spPr>
      </p:pic>
      <p:sp>
        <p:nvSpPr>
          <p:cNvPr id="151" name="Google Shape;151;p19"/>
          <p:cNvSpPr/>
          <p:nvPr/>
        </p:nvSpPr>
        <p:spPr>
          <a:xfrm>
            <a:off x="997500" y="1750425"/>
            <a:ext cx="3877800" cy="711300"/>
          </a:xfrm>
          <a:prstGeom prst="rect">
            <a:avLst/>
          </a:prstGeom>
          <a:solidFill>
            <a:srgbClr val="FFFFFF">
              <a:alpha val="5409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Times New Roman"/>
              <a:ea typeface="Times New Roman"/>
              <a:cs typeface="Times New Roman"/>
              <a:sym typeface="Times New Roman"/>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pic>
        <p:nvPicPr>
          <p:cNvPr id="156" name="Google Shape;156;p20"/>
          <p:cNvPicPr preferRelativeResize="0"/>
          <p:nvPr/>
        </p:nvPicPr>
        <p:blipFill>
          <a:blip r:embed="rId3">
            <a:alphaModFix/>
          </a:blip>
          <a:stretch>
            <a:fillRect/>
          </a:stretch>
        </p:blipFill>
        <p:spPr>
          <a:xfrm>
            <a:off x="1045600" y="2477775"/>
            <a:ext cx="4126976" cy="2558951"/>
          </a:xfrm>
          <a:prstGeom prst="rect">
            <a:avLst/>
          </a:prstGeom>
          <a:noFill/>
          <a:ln>
            <a:noFill/>
          </a:ln>
        </p:spPr>
      </p:pic>
      <p:sp>
        <p:nvSpPr>
          <p:cNvPr id="157" name="Google Shape;157;p20"/>
          <p:cNvSpPr txBox="1">
            <a:spLocks noGrp="1"/>
          </p:cNvSpPr>
          <p:nvPr>
            <p:ph type="title"/>
          </p:nvPr>
        </p:nvSpPr>
        <p:spPr>
          <a:xfrm>
            <a:off x="997500" y="826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Data Acquisition</a:t>
            </a:r>
            <a:endParaRPr/>
          </a:p>
        </p:txBody>
      </p:sp>
      <p:sp>
        <p:nvSpPr>
          <p:cNvPr id="158" name="Google Shape;158;p20"/>
          <p:cNvSpPr txBox="1">
            <a:spLocks noGrp="1"/>
          </p:cNvSpPr>
          <p:nvPr>
            <p:ph type="body" idx="1"/>
          </p:nvPr>
        </p:nvSpPr>
        <p:spPr>
          <a:xfrm>
            <a:off x="997500" y="1398725"/>
            <a:ext cx="8520600" cy="1262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AutoNum type="arabicPeriod"/>
            </a:pPr>
            <a:r>
              <a:rPr lang="en"/>
              <a:t>Hand-labeled ground truth data</a:t>
            </a:r>
            <a:endParaRPr/>
          </a:p>
          <a:p>
            <a:pPr marL="457200" lvl="0" indent="-342900" algn="l" rtl="0">
              <a:spcBef>
                <a:spcPts val="0"/>
              </a:spcBef>
              <a:spcAft>
                <a:spcPts val="0"/>
              </a:spcAft>
              <a:buSzPts val="1800"/>
              <a:buAutoNum type="arabicPeriod"/>
            </a:pPr>
            <a:r>
              <a:rPr lang="en"/>
              <a:t>OpenStreetMap labeled data</a:t>
            </a:r>
            <a:endParaRPr/>
          </a:p>
          <a:p>
            <a:pPr marL="457200" lvl="0" indent="-342900" algn="l" rtl="0">
              <a:spcBef>
                <a:spcPts val="0"/>
              </a:spcBef>
              <a:spcAft>
                <a:spcPts val="0"/>
              </a:spcAft>
              <a:buSzPts val="1800"/>
              <a:buAutoNum type="arabicPeriod"/>
            </a:pPr>
            <a:r>
              <a:rPr lang="en"/>
              <a:t>Automatically detected objects</a:t>
            </a:r>
            <a:endParaRPr/>
          </a:p>
        </p:txBody>
      </p:sp>
      <p:sp>
        <p:nvSpPr>
          <p:cNvPr id="159" name="Google Shape;159;p20"/>
          <p:cNvSpPr/>
          <p:nvPr/>
        </p:nvSpPr>
        <p:spPr>
          <a:xfrm>
            <a:off x="997500" y="2115800"/>
            <a:ext cx="3877800" cy="345900"/>
          </a:xfrm>
          <a:prstGeom prst="rect">
            <a:avLst/>
          </a:prstGeom>
          <a:solidFill>
            <a:srgbClr val="FFFFFF">
              <a:alpha val="5409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Times New Roman"/>
              <a:ea typeface="Times New Roman"/>
              <a:cs typeface="Times New Roman"/>
              <a:sym typeface="Times New Roman"/>
            </a:endParaRPr>
          </a:p>
        </p:txBody>
      </p:sp>
      <p:sp>
        <p:nvSpPr>
          <p:cNvPr id="160" name="Google Shape;160;p20"/>
          <p:cNvSpPr/>
          <p:nvPr/>
        </p:nvSpPr>
        <p:spPr>
          <a:xfrm>
            <a:off x="1076000" y="1493325"/>
            <a:ext cx="3877800" cy="345900"/>
          </a:xfrm>
          <a:prstGeom prst="rect">
            <a:avLst/>
          </a:prstGeom>
          <a:solidFill>
            <a:srgbClr val="FFFFFF">
              <a:alpha val="5409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Times New Roman"/>
              <a:ea typeface="Times New Roman"/>
              <a:cs typeface="Times New Roman"/>
              <a:sym typeface="Times New Roman"/>
            </a:endParaRPr>
          </a:p>
        </p:txBody>
      </p:sp>
      <p:pic>
        <p:nvPicPr>
          <p:cNvPr id="161" name="Google Shape;161;p20"/>
          <p:cNvPicPr preferRelativeResize="0"/>
          <p:nvPr/>
        </p:nvPicPr>
        <p:blipFill>
          <a:blip r:embed="rId3">
            <a:alphaModFix/>
          </a:blip>
          <a:stretch>
            <a:fillRect/>
          </a:stretch>
        </p:blipFill>
        <p:spPr>
          <a:xfrm>
            <a:off x="4559800" y="940775"/>
            <a:ext cx="4579476" cy="2839525"/>
          </a:xfrm>
          <a:prstGeom prst="rect">
            <a:avLst/>
          </a:prstGeom>
          <a:noFill/>
          <a:ln>
            <a:noFill/>
          </a:ln>
        </p:spPr>
      </p:pic>
      <p:sp>
        <p:nvSpPr>
          <p:cNvPr id="162" name="Google Shape;162;p20"/>
          <p:cNvSpPr/>
          <p:nvPr/>
        </p:nvSpPr>
        <p:spPr>
          <a:xfrm>
            <a:off x="6911075" y="3591800"/>
            <a:ext cx="150600" cy="178500"/>
          </a:xfrm>
          <a:prstGeom prst="rect">
            <a:avLst/>
          </a:prstGeom>
          <a:noFill/>
          <a:ln w="38100" cap="flat" cmpd="sng">
            <a:solidFill>
              <a:srgbClr val="E5193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Times New Roman"/>
              <a:ea typeface="Times New Roman"/>
              <a:cs typeface="Times New Roman"/>
              <a:sym typeface="Times New Roman"/>
            </a:endParaRPr>
          </a:p>
        </p:txBody>
      </p:sp>
      <p:sp>
        <p:nvSpPr>
          <p:cNvPr id="163" name="Google Shape;163;p20"/>
          <p:cNvSpPr/>
          <p:nvPr/>
        </p:nvSpPr>
        <p:spPr>
          <a:xfrm>
            <a:off x="6861350" y="3413300"/>
            <a:ext cx="150600" cy="178500"/>
          </a:xfrm>
          <a:prstGeom prst="rect">
            <a:avLst/>
          </a:prstGeom>
          <a:noFill/>
          <a:ln w="38100" cap="flat" cmpd="sng">
            <a:solidFill>
              <a:srgbClr val="E5193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Times New Roman"/>
              <a:ea typeface="Times New Roman"/>
              <a:cs typeface="Times New Roman"/>
              <a:sym typeface="Times New Roman"/>
            </a:endParaRPr>
          </a:p>
        </p:txBody>
      </p:sp>
      <p:sp>
        <p:nvSpPr>
          <p:cNvPr id="164" name="Google Shape;164;p20"/>
          <p:cNvSpPr/>
          <p:nvPr/>
        </p:nvSpPr>
        <p:spPr>
          <a:xfrm>
            <a:off x="6542050" y="3031850"/>
            <a:ext cx="150600" cy="178500"/>
          </a:xfrm>
          <a:prstGeom prst="rect">
            <a:avLst/>
          </a:prstGeom>
          <a:noFill/>
          <a:ln w="38100" cap="flat" cmpd="sng">
            <a:solidFill>
              <a:srgbClr val="E5193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Times New Roman"/>
              <a:ea typeface="Times New Roman"/>
              <a:cs typeface="Times New Roman"/>
              <a:sym typeface="Times New Roman"/>
            </a:endParaRPr>
          </a:p>
        </p:txBody>
      </p:sp>
      <p:sp>
        <p:nvSpPr>
          <p:cNvPr id="165" name="Google Shape;165;p20"/>
          <p:cNvSpPr/>
          <p:nvPr/>
        </p:nvSpPr>
        <p:spPr>
          <a:xfrm>
            <a:off x="6861350" y="3139325"/>
            <a:ext cx="150600" cy="178500"/>
          </a:xfrm>
          <a:prstGeom prst="rect">
            <a:avLst/>
          </a:prstGeom>
          <a:noFill/>
          <a:ln w="38100" cap="flat" cmpd="sng">
            <a:solidFill>
              <a:srgbClr val="E5193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Times New Roman"/>
              <a:ea typeface="Times New Roman"/>
              <a:cs typeface="Times New Roman"/>
              <a:sym typeface="Times New Roman"/>
            </a:endParaRPr>
          </a:p>
        </p:txBody>
      </p:sp>
      <p:sp>
        <p:nvSpPr>
          <p:cNvPr id="166" name="Google Shape;166;p20"/>
          <p:cNvSpPr/>
          <p:nvPr/>
        </p:nvSpPr>
        <p:spPr>
          <a:xfrm>
            <a:off x="6262875" y="2662850"/>
            <a:ext cx="150600" cy="178500"/>
          </a:xfrm>
          <a:prstGeom prst="rect">
            <a:avLst/>
          </a:prstGeom>
          <a:noFill/>
          <a:ln w="38100" cap="flat" cmpd="sng">
            <a:solidFill>
              <a:srgbClr val="E5193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Times New Roman"/>
              <a:ea typeface="Times New Roman"/>
              <a:cs typeface="Times New Roman"/>
              <a:sym typeface="Times New Roman"/>
            </a:endParaRPr>
          </a:p>
        </p:txBody>
      </p:sp>
      <p:sp>
        <p:nvSpPr>
          <p:cNvPr id="167" name="Google Shape;167;p20"/>
          <p:cNvSpPr/>
          <p:nvPr/>
        </p:nvSpPr>
        <p:spPr>
          <a:xfrm>
            <a:off x="5550525" y="2495550"/>
            <a:ext cx="150600" cy="178500"/>
          </a:xfrm>
          <a:prstGeom prst="rect">
            <a:avLst/>
          </a:prstGeom>
          <a:noFill/>
          <a:ln w="38100" cap="flat" cmpd="sng">
            <a:solidFill>
              <a:srgbClr val="E5193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Times New Roman"/>
              <a:ea typeface="Times New Roman"/>
              <a:cs typeface="Times New Roman"/>
              <a:sym typeface="Times New Roman"/>
            </a:endParaRPr>
          </a:p>
        </p:txBody>
      </p:sp>
      <p:sp>
        <p:nvSpPr>
          <p:cNvPr id="168" name="Google Shape;168;p20"/>
          <p:cNvSpPr/>
          <p:nvPr/>
        </p:nvSpPr>
        <p:spPr>
          <a:xfrm>
            <a:off x="5747850" y="2317050"/>
            <a:ext cx="150600" cy="178500"/>
          </a:xfrm>
          <a:prstGeom prst="rect">
            <a:avLst/>
          </a:prstGeom>
          <a:noFill/>
          <a:ln w="38100" cap="flat" cmpd="sng">
            <a:solidFill>
              <a:srgbClr val="E5193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Times New Roman"/>
              <a:ea typeface="Times New Roman"/>
              <a:cs typeface="Times New Roman"/>
              <a:sym typeface="Times New Roman"/>
            </a:endParaRPr>
          </a:p>
        </p:txBody>
      </p:sp>
      <p:sp>
        <p:nvSpPr>
          <p:cNvPr id="169" name="Google Shape;169;p20"/>
          <p:cNvSpPr/>
          <p:nvPr/>
        </p:nvSpPr>
        <p:spPr>
          <a:xfrm>
            <a:off x="5030000" y="2406300"/>
            <a:ext cx="150600" cy="178500"/>
          </a:xfrm>
          <a:prstGeom prst="rect">
            <a:avLst/>
          </a:prstGeom>
          <a:noFill/>
          <a:ln w="38100" cap="flat" cmpd="sng">
            <a:solidFill>
              <a:srgbClr val="E5193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Times New Roman"/>
              <a:ea typeface="Times New Roman"/>
              <a:cs typeface="Times New Roman"/>
              <a:sym typeface="Times New Roman"/>
            </a:endParaRPr>
          </a:p>
        </p:txBody>
      </p:sp>
      <p:sp>
        <p:nvSpPr>
          <p:cNvPr id="170" name="Google Shape;170;p20"/>
          <p:cNvSpPr/>
          <p:nvPr/>
        </p:nvSpPr>
        <p:spPr>
          <a:xfrm>
            <a:off x="5479900" y="2207000"/>
            <a:ext cx="150600" cy="178500"/>
          </a:xfrm>
          <a:prstGeom prst="rect">
            <a:avLst/>
          </a:prstGeom>
          <a:noFill/>
          <a:ln w="38100" cap="flat" cmpd="sng">
            <a:solidFill>
              <a:srgbClr val="E5193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Times New Roman"/>
              <a:ea typeface="Times New Roman"/>
              <a:cs typeface="Times New Roman"/>
              <a:sym typeface="Times New Roman"/>
            </a:endParaRPr>
          </a:p>
        </p:txBody>
      </p:sp>
      <p:sp>
        <p:nvSpPr>
          <p:cNvPr id="171" name="Google Shape;171;p20"/>
          <p:cNvSpPr/>
          <p:nvPr/>
        </p:nvSpPr>
        <p:spPr>
          <a:xfrm>
            <a:off x="7440375" y="3413300"/>
            <a:ext cx="150600" cy="178500"/>
          </a:xfrm>
          <a:prstGeom prst="rect">
            <a:avLst/>
          </a:prstGeom>
          <a:noFill/>
          <a:ln w="38100" cap="flat" cmpd="sng">
            <a:solidFill>
              <a:srgbClr val="E5193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Times New Roman"/>
              <a:ea typeface="Times New Roman"/>
              <a:cs typeface="Times New Roman"/>
              <a:sym typeface="Times New Roman"/>
            </a:endParaRPr>
          </a:p>
        </p:txBody>
      </p:sp>
      <p:sp>
        <p:nvSpPr>
          <p:cNvPr id="172" name="Google Shape;172;p20"/>
          <p:cNvSpPr/>
          <p:nvPr/>
        </p:nvSpPr>
        <p:spPr>
          <a:xfrm>
            <a:off x="7244625" y="3210350"/>
            <a:ext cx="150600" cy="178500"/>
          </a:xfrm>
          <a:prstGeom prst="rect">
            <a:avLst/>
          </a:prstGeom>
          <a:noFill/>
          <a:ln w="38100" cap="flat" cmpd="sng">
            <a:solidFill>
              <a:srgbClr val="E5193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Times New Roman"/>
              <a:ea typeface="Times New Roman"/>
              <a:cs typeface="Times New Roman"/>
              <a:sym typeface="Times New Roman"/>
            </a:endParaRPr>
          </a:p>
        </p:txBody>
      </p:sp>
      <p:sp>
        <p:nvSpPr>
          <p:cNvPr id="173" name="Google Shape;173;p20"/>
          <p:cNvSpPr/>
          <p:nvPr/>
        </p:nvSpPr>
        <p:spPr>
          <a:xfrm>
            <a:off x="7440375" y="3210350"/>
            <a:ext cx="150600" cy="178500"/>
          </a:xfrm>
          <a:prstGeom prst="rect">
            <a:avLst/>
          </a:prstGeom>
          <a:noFill/>
          <a:ln w="38100" cap="flat" cmpd="sng">
            <a:solidFill>
              <a:srgbClr val="E5193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Times New Roman"/>
              <a:ea typeface="Times New Roman"/>
              <a:cs typeface="Times New Roman"/>
              <a:sym typeface="Times New Roman"/>
            </a:endParaRPr>
          </a:p>
        </p:txBody>
      </p:sp>
      <p:sp>
        <p:nvSpPr>
          <p:cNvPr id="174" name="Google Shape;174;p20"/>
          <p:cNvSpPr/>
          <p:nvPr/>
        </p:nvSpPr>
        <p:spPr>
          <a:xfrm>
            <a:off x="7150863" y="3031850"/>
            <a:ext cx="150600" cy="178500"/>
          </a:xfrm>
          <a:prstGeom prst="rect">
            <a:avLst/>
          </a:prstGeom>
          <a:noFill/>
          <a:ln w="38100" cap="flat" cmpd="sng">
            <a:solidFill>
              <a:srgbClr val="E5193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Times New Roman"/>
              <a:ea typeface="Times New Roman"/>
              <a:cs typeface="Times New Roman"/>
              <a:sym typeface="Times New Roman"/>
            </a:endParaRPr>
          </a:p>
        </p:txBody>
      </p:sp>
      <p:sp>
        <p:nvSpPr>
          <p:cNvPr id="175" name="Google Shape;175;p20"/>
          <p:cNvSpPr/>
          <p:nvPr/>
        </p:nvSpPr>
        <p:spPr>
          <a:xfrm>
            <a:off x="7061675" y="2841350"/>
            <a:ext cx="150600" cy="178500"/>
          </a:xfrm>
          <a:prstGeom prst="rect">
            <a:avLst/>
          </a:prstGeom>
          <a:noFill/>
          <a:ln w="38100" cap="flat" cmpd="sng">
            <a:solidFill>
              <a:srgbClr val="E5193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Times New Roman"/>
              <a:ea typeface="Times New Roman"/>
              <a:cs typeface="Times New Roman"/>
              <a:sym typeface="Times New Roman"/>
            </a:endParaRPr>
          </a:p>
        </p:txBody>
      </p:sp>
      <p:sp>
        <p:nvSpPr>
          <p:cNvPr id="176" name="Google Shape;176;p20"/>
          <p:cNvSpPr/>
          <p:nvPr/>
        </p:nvSpPr>
        <p:spPr>
          <a:xfrm>
            <a:off x="6911075" y="2796425"/>
            <a:ext cx="150600" cy="178500"/>
          </a:xfrm>
          <a:prstGeom prst="rect">
            <a:avLst/>
          </a:prstGeom>
          <a:noFill/>
          <a:ln w="38100" cap="flat" cmpd="sng">
            <a:solidFill>
              <a:srgbClr val="E5193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Times New Roman"/>
              <a:ea typeface="Times New Roman"/>
              <a:cs typeface="Times New Roman"/>
              <a:sym typeface="Times New Roman"/>
            </a:endParaRPr>
          </a:p>
        </p:txBody>
      </p:sp>
      <p:sp>
        <p:nvSpPr>
          <p:cNvPr id="177" name="Google Shape;177;p20"/>
          <p:cNvSpPr/>
          <p:nvPr/>
        </p:nvSpPr>
        <p:spPr>
          <a:xfrm>
            <a:off x="7244625" y="2662850"/>
            <a:ext cx="150600" cy="178500"/>
          </a:xfrm>
          <a:prstGeom prst="rect">
            <a:avLst/>
          </a:prstGeom>
          <a:noFill/>
          <a:ln w="38100" cap="flat" cmpd="sng">
            <a:solidFill>
              <a:srgbClr val="E5193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Times New Roman"/>
              <a:ea typeface="Times New Roman"/>
              <a:cs typeface="Times New Roman"/>
              <a:sym typeface="Times New Roman"/>
            </a:endParaRPr>
          </a:p>
        </p:txBody>
      </p:sp>
      <p:sp>
        <p:nvSpPr>
          <p:cNvPr id="178" name="Google Shape;178;p20"/>
          <p:cNvSpPr/>
          <p:nvPr/>
        </p:nvSpPr>
        <p:spPr>
          <a:xfrm>
            <a:off x="7590975" y="3063125"/>
            <a:ext cx="150600" cy="178500"/>
          </a:xfrm>
          <a:prstGeom prst="rect">
            <a:avLst/>
          </a:prstGeom>
          <a:noFill/>
          <a:ln w="38100" cap="flat" cmpd="sng">
            <a:solidFill>
              <a:srgbClr val="E5193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Times New Roman"/>
              <a:ea typeface="Times New Roman"/>
              <a:cs typeface="Times New Roman"/>
              <a:sym typeface="Times New Roman"/>
            </a:endParaRPr>
          </a:p>
        </p:txBody>
      </p:sp>
      <p:sp>
        <p:nvSpPr>
          <p:cNvPr id="179" name="Google Shape;179;p20"/>
          <p:cNvSpPr/>
          <p:nvPr/>
        </p:nvSpPr>
        <p:spPr>
          <a:xfrm>
            <a:off x="6975225" y="2495550"/>
            <a:ext cx="150600" cy="178500"/>
          </a:xfrm>
          <a:prstGeom prst="rect">
            <a:avLst/>
          </a:prstGeom>
          <a:noFill/>
          <a:ln w="38100" cap="flat" cmpd="sng">
            <a:solidFill>
              <a:srgbClr val="E5193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Times New Roman"/>
              <a:ea typeface="Times New Roman"/>
              <a:cs typeface="Times New Roman"/>
              <a:sym typeface="Times New Roman"/>
            </a:endParaRPr>
          </a:p>
        </p:txBody>
      </p:sp>
      <p:sp>
        <p:nvSpPr>
          <p:cNvPr id="180" name="Google Shape;180;p20"/>
          <p:cNvSpPr/>
          <p:nvPr/>
        </p:nvSpPr>
        <p:spPr>
          <a:xfrm>
            <a:off x="6861350" y="2039600"/>
            <a:ext cx="150600" cy="178500"/>
          </a:xfrm>
          <a:prstGeom prst="rect">
            <a:avLst/>
          </a:prstGeom>
          <a:noFill/>
          <a:ln w="38100" cap="flat" cmpd="sng">
            <a:solidFill>
              <a:srgbClr val="E5193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Times New Roman"/>
              <a:ea typeface="Times New Roman"/>
              <a:cs typeface="Times New Roman"/>
              <a:sym typeface="Times New Roman"/>
            </a:endParaRPr>
          </a:p>
        </p:txBody>
      </p:sp>
      <p:sp>
        <p:nvSpPr>
          <p:cNvPr id="181" name="Google Shape;181;p20"/>
          <p:cNvSpPr/>
          <p:nvPr/>
        </p:nvSpPr>
        <p:spPr>
          <a:xfrm>
            <a:off x="6975225" y="2194675"/>
            <a:ext cx="150600" cy="178500"/>
          </a:xfrm>
          <a:prstGeom prst="rect">
            <a:avLst/>
          </a:prstGeom>
          <a:noFill/>
          <a:ln w="38100" cap="flat" cmpd="sng">
            <a:solidFill>
              <a:srgbClr val="E5193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Times New Roman"/>
              <a:ea typeface="Times New Roman"/>
              <a:cs typeface="Times New Roman"/>
              <a:sym typeface="Times New Roman"/>
            </a:endParaRPr>
          </a:p>
        </p:txBody>
      </p:sp>
      <p:sp>
        <p:nvSpPr>
          <p:cNvPr id="182" name="Google Shape;182;p20"/>
          <p:cNvSpPr/>
          <p:nvPr/>
        </p:nvSpPr>
        <p:spPr>
          <a:xfrm>
            <a:off x="7244625" y="2293850"/>
            <a:ext cx="150600" cy="178500"/>
          </a:xfrm>
          <a:prstGeom prst="rect">
            <a:avLst/>
          </a:prstGeom>
          <a:noFill/>
          <a:ln w="38100" cap="flat" cmpd="sng">
            <a:solidFill>
              <a:srgbClr val="E5193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Times New Roman"/>
              <a:ea typeface="Times New Roman"/>
              <a:cs typeface="Times New Roman"/>
              <a:sym typeface="Times New Roman"/>
            </a:endParaRPr>
          </a:p>
        </p:txBody>
      </p:sp>
      <p:sp>
        <p:nvSpPr>
          <p:cNvPr id="183" name="Google Shape;183;p20"/>
          <p:cNvSpPr/>
          <p:nvPr/>
        </p:nvSpPr>
        <p:spPr>
          <a:xfrm>
            <a:off x="7984075" y="2016175"/>
            <a:ext cx="150600" cy="178500"/>
          </a:xfrm>
          <a:prstGeom prst="rect">
            <a:avLst/>
          </a:prstGeom>
          <a:noFill/>
          <a:ln w="38100" cap="flat" cmpd="sng">
            <a:solidFill>
              <a:srgbClr val="E5193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Times New Roman"/>
              <a:ea typeface="Times New Roman"/>
              <a:cs typeface="Times New Roman"/>
              <a:sym typeface="Times New Roman"/>
            </a:endParaRPr>
          </a:p>
        </p:txBody>
      </p:sp>
      <p:sp>
        <p:nvSpPr>
          <p:cNvPr id="184" name="Google Shape;184;p20"/>
          <p:cNvSpPr/>
          <p:nvPr/>
        </p:nvSpPr>
        <p:spPr>
          <a:xfrm>
            <a:off x="7833475" y="1663200"/>
            <a:ext cx="150600" cy="178500"/>
          </a:xfrm>
          <a:prstGeom prst="rect">
            <a:avLst/>
          </a:prstGeom>
          <a:noFill/>
          <a:ln w="38100" cap="flat" cmpd="sng">
            <a:solidFill>
              <a:srgbClr val="E5193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Times New Roman"/>
              <a:ea typeface="Times New Roman"/>
              <a:cs typeface="Times New Roman"/>
              <a:sym typeface="Times New Roman"/>
            </a:endParaRPr>
          </a:p>
        </p:txBody>
      </p:sp>
      <p:sp>
        <p:nvSpPr>
          <p:cNvPr id="185" name="Google Shape;185;p20"/>
          <p:cNvSpPr/>
          <p:nvPr/>
        </p:nvSpPr>
        <p:spPr>
          <a:xfrm>
            <a:off x="8839175" y="2271288"/>
            <a:ext cx="150600" cy="178500"/>
          </a:xfrm>
          <a:prstGeom prst="rect">
            <a:avLst/>
          </a:prstGeom>
          <a:noFill/>
          <a:ln w="38100" cap="flat" cmpd="sng">
            <a:solidFill>
              <a:srgbClr val="E5193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Times New Roman"/>
              <a:ea typeface="Times New Roman"/>
              <a:cs typeface="Times New Roman"/>
              <a:sym typeface="Times New Roman"/>
            </a:endParaRPr>
          </a:p>
        </p:txBody>
      </p:sp>
      <p:sp>
        <p:nvSpPr>
          <p:cNvPr id="186" name="Google Shape;186;p20"/>
          <p:cNvSpPr/>
          <p:nvPr/>
        </p:nvSpPr>
        <p:spPr>
          <a:xfrm>
            <a:off x="8839175" y="2584800"/>
            <a:ext cx="150600" cy="178500"/>
          </a:xfrm>
          <a:prstGeom prst="rect">
            <a:avLst/>
          </a:prstGeom>
          <a:noFill/>
          <a:ln w="38100" cap="flat" cmpd="sng">
            <a:solidFill>
              <a:srgbClr val="E5193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Times New Roman"/>
              <a:ea typeface="Times New Roman"/>
              <a:cs typeface="Times New Roman"/>
              <a:sym typeface="Times New Roman"/>
            </a:endParaRPr>
          </a:p>
        </p:txBody>
      </p:sp>
      <p:sp>
        <p:nvSpPr>
          <p:cNvPr id="187" name="Google Shape;187;p20"/>
          <p:cNvSpPr/>
          <p:nvPr/>
        </p:nvSpPr>
        <p:spPr>
          <a:xfrm>
            <a:off x="8930575" y="3591800"/>
            <a:ext cx="150600" cy="178500"/>
          </a:xfrm>
          <a:prstGeom prst="rect">
            <a:avLst/>
          </a:prstGeom>
          <a:noFill/>
          <a:ln w="38100" cap="flat" cmpd="sng">
            <a:solidFill>
              <a:srgbClr val="E5193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Times New Roman"/>
              <a:ea typeface="Times New Roman"/>
              <a:cs typeface="Times New Roman"/>
              <a:sym typeface="Times New Roman"/>
            </a:endParaRPr>
          </a:p>
        </p:txBody>
      </p:sp>
      <p:sp>
        <p:nvSpPr>
          <p:cNvPr id="188" name="Google Shape;188;p20"/>
          <p:cNvSpPr/>
          <p:nvPr/>
        </p:nvSpPr>
        <p:spPr>
          <a:xfrm>
            <a:off x="7926275" y="1913425"/>
            <a:ext cx="150600" cy="178500"/>
          </a:xfrm>
          <a:prstGeom prst="rect">
            <a:avLst/>
          </a:prstGeom>
          <a:noFill/>
          <a:ln w="38100" cap="flat" cmpd="sng">
            <a:solidFill>
              <a:srgbClr val="E5193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Times New Roman"/>
              <a:ea typeface="Times New Roman"/>
              <a:cs typeface="Times New Roman"/>
              <a:sym typeface="Times New Roman"/>
            </a:endParaRPr>
          </a:p>
        </p:txBody>
      </p:sp>
      <p:sp>
        <p:nvSpPr>
          <p:cNvPr id="189" name="Google Shape;189;p20"/>
          <p:cNvSpPr/>
          <p:nvPr/>
        </p:nvSpPr>
        <p:spPr>
          <a:xfrm>
            <a:off x="7926275" y="1580100"/>
            <a:ext cx="150600" cy="178500"/>
          </a:xfrm>
          <a:prstGeom prst="rect">
            <a:avLst/>
          </a:prstGeom>
          <a:noFill/>
          <a:ln w="38100" cap="flat" cmpd="sng">
            <a:solidFill>
              <a:srgbClr val="E5193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Times New Roman"/>
              <a:ea typeface="Times New Roman"/>
              <a:cs typeface="Times New Roman"/>
              <a:sym typeface="Times New Roman"/>
            </a:endParaRPr>
          </a:p>
        </p:txBody>
      </p:sp>
      <p:sp>
        <p:nvSpPr>
          <p:cNvPr id="190" name="Google Shape;190;p20"/>
          <p:cNvSpPr/>
          <p:nvPr/>
        </p:nvSpPr>
        <p:spPr>
          <a:xfrm>
            <a:off x="7301475" y="1238625"/>
            <a:ext cx="150600" cy="178500"/>
          </a:xfrm>
          <a:prstGeom prst="rect">
            <a:avLst/>
          </a:prstGeom>
          <a:noFill/>
          <a:ln w="38100" cap="flat" cmpd="sng">
            <a:solidFill>
              <a:srgbClr val="E5193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Times New Roman"/>
              <a:ea typeface="Times New Roman"/>
              <a:cs typeface="Times New Roman"/>
              <a:sym typeface="Times New Roman"/>
            </a:endParaRPr>
          </a:p>
        </p:txBody>
      </p:sp>
      <p:sp>
        <p:nvSpPr>
          <p:cNvPr id="191" name="Google Shape;191;p20"/>
          <p:cNvSpPr/>
          <p:nvPr/>
        </p:nvSpPr>
        <p:spPr>
          <a:xfrm>
            <a:off x="7301475" y="1060125"/>
            <a:ext cx="150600" cy="178500"/>
          </a:xfrm>
          <a:prstGeom prst="rect">
            <a:avLst/>
          </a:prstGeom>
          <a:noFill/>
          <a:ln w="38100" cap="flat" cmpd="sng">
            <a:solidFill>
              <a:srgbClr val="E5193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Times New Roman"/>
              <a:ea typeface="Times New Roman"/>
              <a:cs typeface="Times New Roman"/>
              <a:sym typeface="Times New Roman"/>
            </a:endParaRPr>
          </a:p>
        </p:txBody>
      </p:sp>
      <p:sp>
        <p:nvSpPr>
          <p:cNvPr id="192" name="Google Shape;192;p20"/>
          <p:cNvSpPr/>
          <p:nvPr/>
        </p:nvSpPr>
        <p:spPr>
          <a:xfrm>
            <a:off x="7150875" y="2087938"/>
            <a:ext cx="150600" cy="178500"/>
          </a:xfrm>
          <a:prstGeom prst="rect">
            <a:avLst/>
          </a:prstGeom>
          <a:noFill/>
          <a:ln w="38100" cap="flat" cmpd="sng">
            <a:solidFill>
              <a:srgbClr val="E5193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Times New Roman"/>
              <a:ea typeface="Times New Roman"/>
              <a:cs typeface="Times New Roman"/>
              <a:sym typeface="Times New Roman"/>
            </a:endParaRPr>
          </a:p>
        </p:txBody>
      </p:sp>
      <p:sp>
        <p:nvSpPr>
          <p:cNvPr id="193" name="Google Shape;193;p20"/>
          <p:cNvSpPr/>
          <p:nvPr/>
        </p:nvSpPr>
        <p:spPr>
          <a:xfrm>
            <a:off x="7061675" y="1893800"/>
            <a:ext cx="150600" cy="178500"/>
          </a:xfrm>
          <a:prstGeom prst="rect">
            <a:avLst/>
          </a:prstGeom>
          <a:noFill/>
          <a:ln w="38100" cap="flat" cmpd="sng">
            <a:solidFill>
              <a:srgbClr val="E5193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Times New Roman"/>
              <a:ea typeface="Times New Roman"/>
              <a:cs typeface="Times New Roman"/>
              <a:sym typeface="Times New Roman"/>
            </a:endParaRPr>
          </a:p>
        </p:txBody>
      </p:sp>
      <p:sp>
        <p:nvSpPr>
          <p:cNvPr id="194" name="Google Shape;194;p20"/>
          <p:cNvSpPr/>
          <p:nvPr/>
        </p:nvSpPr>
        <p:spPr>
          <a:xfrm>
            <a:off x="7590975" y="2103575"/>
            <a:ext cx="150600" cy="178500"/>
          </a:xfrm>
          <a:prstGeom prst="rect">
            <a:avLst/>
          </a:prstGeom>
          <a:noFill/>
          <a:ln w="38100" cap="flat" cmpd="sng">
            <a:solidFill>
              <a:srgbClr val="E5193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Times New Roman"/>
              <a:ea typeface="Times New Roman"/>
              <a:cs typeface="Times New Roman"/>
              <a:sym typeface="Times New Roman"/>
            </a:endParaRPr>
          </a:p>
        </p:txBody>
      </p:sp>
      <p:sp>
        <p:nvSpPr>
          <p:cNvPr id="195" name="Google Shape;195;p20"/>
          <p:cNvSpPr/>
          <p:nvPr/>
        </p:nvSpPr>
        <p:spPr>
          <a:xfrm>
            <a:off x="7578175" y="2712950"/>
            <a:ext cx="150600" cy="178500"/>
          </a:xfrm>
          <a:prstGeom prst="rect">
            <a:avLst/>
          </a:prstGeom>
          <a:noFill/>
          <a:ln w="38100" cap="flat" cmpd="sng">
            <a:solidFill>
              <a:srgbClr val="E5193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Times New Roman"/>
              <a:ea typeface="Times New Roman"/>
              <a:cs typeface="Times New Roman"/>
              <a:sym typeface="Times New Roman"/>
            </a:endParaRPr>
          </a:p>
        </p:txBody>
      </p:sp>
      <p:sp>
        <p:nvSpPr>
          <p:cNvPr id="196" name="Google Shape;196;p20"/>
          <p:cNvSpPr/>
          <p:nvPr/>
        </p:nvSpPr>
        <p:spPr>
          <a:xfrm>
            <a:off x="5747850" y="1841700"/>
            <a:ext cx="150600" cy="178500"/>
          </a:xfrm>
          <a:prstGeom prst="rect">
            <a:avLst/>
          </a:prstGeom>
          <a:noFill/>
          <a:ln w="38100" cap="flat" cmpd="sng">
            <a:solidFill>
              <a:srgbClr val="E5193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Times New Roman"/>
              <a:ea typeface="Times New Roman"/>
              <a:cs typeface="Times New Roman"/>
              <a:sym typeface="Times New Roman"/>
            </a:endParaRPr>
          </a:p>
        </p:txBody>
      </p:sp>
      <p:sp>
        <p:nvSpPr>
          <p:cNvPr id="197" name="Google Shape;197;p20"/>
          <p:cNvSpPr/>
          <p:nvPr/>
        </p:nvSpPr>
        <p:spPr>
          <a:xfrm>
            <a:off x="5399925" y="1925075"/>
            <a:ext cx="150600" cy="178500"/>
          </a:xfrm>
          <a:prstGeom prst="rect">
            <a:avLst/>
          </a:prstGeom>
          <a:noFill/>
          <a:ln w="38100" cap="flat" cmpd="sng">
            <a:solidFill>
              <a:srgbClr val="E5193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Times New Roman"/>
              <a:ea typeface="Times New Roman"/>
              <a:cs typeface="Times New Roman"/>
              <a:sym typeface="Times New Roman"/>
            </a:endParaRPr>
          </a:p>
        </p:txBody>
      </p:sp>
      <p:sp>
        <p:nvSpPr>
          <p:cNvPr id="198" name="Google Shape;198;p20"/>
          <p:cNvSpPr/>
          <p:nvPr/>
        </p:nvSpPr>
        <p:spPr>
          <a:xfrm>
            <a:off x="5630500" y="1580100"/>
            <a:ext cx="150600" cy="178500"/>
          </a:xfrm>
          <a:prstGeom prst="rect">
            <a:avLst/>
          </a:prstGeom>
          <a:noFill/>
          <a:ln w="38100" cap="flat" cmpd="sng">
            <a:solidFill>
              <a:srgbClr val="E5193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Times New Roman"/>
              <a:ea typeface="Times New Roman"/>
              <a:cs typeface="Times New Roman"/>
              <a:sym typeface="Times New Roman"/>
            </a:endParaRPr>
          </a:p>
        </p:txBody>
      </p:sp>
      <p:sp>
        <p:nvSpPr>
          <p:cNvPr id="199" name="Google Shape;199;p20"/>
          <p:cNvSpPr/>
          <p:nvPr/>
        </p:nvSpPr>
        <p:spPr>
          <a:xfrm>
            <a:off x="5550525" y="1500825"/>
            <a:ext cx="150600" cy="178500"/>
          </a:xfrm>
          <a:prstGeom prst="rect">
            <a:avLst/>
          </a:prstGeom>
          <a:noFill/>
          <a:ln w="38100" cap="flat" cmpd="sng">
            <a:solidFill>
              <a:srgbClr val="E5193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Times New Roman"/>
              <a:ea typeface="Times New Roman"/>
              <a:cs typeface="Times New Roman"/>
              <a:sym typeface="Times New Roman"/>
            </a:endParaRPr>
          </a:p>
        </p:txBody>
      </p:sp>
      <p:sp>
        <p:nvSpPr>
          <p:cNvPr id="200" name="Google Shape;200;p20"/>
          <p:cNvSpPr/>
          <p:nvPr/>
        </p:nvSpPr>
        <p:spPr>
          <a:xfrm>
            <a:off x="5180600" y="1238625"/>
            <a:ext cx="150600" cy="178500"/>
          </a:xfrm>
          <a:prstGeom prst="rect">
            <a:avLst/>
          </a:prstGeom>
          <a:noFill/>
          <a:ln w="38100" cap="flat" cmpd="sng">
            <a:solidFill>
              <a:srgbClr val="E5193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Times New Roman"/>
              <a:ea typeface="Times New Roman"/>
              <a:cs typeface="Times New Roman"/>
              <a:sym typeface="Times New Roman"/>
            </a:endParaRPr>
          </a:p>
        </p:txBody>
      </p:sp>
      <p:sp>
        <p:nvSpPr>
          <p:cNvPr id="201" name="Google Shape;201;p20"/>
          <p:cNvSpPr/>
          <p:nvPr/>
        </p:nvSpPr>
        <p:spPr>
          <a:xfrm>
            <a:off x="6829950" y="2495550"/>
            <a:ext cx="150600" cy="178500"/>
          </a:xfrm>
          <a:prstGeom prst="rect">
            <a:avLst/>
          </a:prstGeom>
          <a:noFill/>
          <a:ln w="38100" cap="flat" cmpd="sng">
            <a:solidFill>
              <a:srgbClr val="E5193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Times New Roman"/>
              <a:ea typeface="Times New Roman"/>
              <a:cs typeface="Times New Roman"/>
              <a:sym typeface="Times New Roman"/>
            </a:endParaRPr>
          </a:p>
        </p:txBody>
      </p:sp>
      <p:sp>
        <p:nvSpPr>
          <p:cNvPr id="202" name="Google Shape;202;p20"/>
          <p:cNvSpPr/>
          <p:nvPr/>
        </p:nvSpPr>
        <p:spPr>
          <a:xfrm>
            <a:off x="7427575" y="2712950"/>
            <a:ext cx="150600" cy="178500"/>
          </a:xfrm>
          <a:prstGeom prst="rect">
            <a:avLst/>
          </a:prstGeom>
          <a:noFill/>
          <a:ln w="38100" cap="flat" cmpd="sng">
            <a:solidFill>
              <a:srgbClr val="E5193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Times New Roman"/>
              <a:ea typeface="Times New Roman"/>
              <a:cs typeface="Times New Roman"/>
              <a:sym typeface="Times New Roman"/>
            </a:endParaRPr>
          </a:p>
        </p:txBody>
      </p:sp>
      <p:sp>
        <p:nvSpPr>
          <p:cNvPr id="203" name="Google Shape;203;p20"/>
          <p:cNvSpPr/>
          <p:nvPr/>
        </p:nvSpPr>
        <p:spPr>
          <a:xfrm>
            <a:off x="7319925" y="2573713"/>
            <a:ext cx="150600" cy="178500"/>
          </a:xfrm>
          <a:prstGeom prst="rect">
            <a:avLst/>
          </a:prstGeom>
          <a:noFill/>
          <a:ln w="38100" cap="flat" cmpd="sng">
            <a:solidFill>
              <a:srgbClr val="E5193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Times New Roman"/>
              <a:ea typeface="Times New Roman"/>
              <a:cs typeface="Times New Roman"/>
              <a:sym typeface="Times New Roman"/>
            </a:endParaRPr>
          </a:p>
        </p:txBody>
      </p:sp>
      <p:sp>
        <p:nvSpPr>
          <p:cNvPr id="204" name="Google Shape;204;p20"/>
          <p:cNvSpPr/>
          <p:nvPr/>
        </p:nvSpPr>
        <p:spPr>
          <a:xfrm>
            <a:off x="7578175" y="2891450"/>
            <a:ext cx="150600" cy="178500"/>
          </a:xfrm>
          <a:prstGeom prst="rect">
            <a:avLst/>
          </a:prstGeom>
          <a:noFill/>
          <a:ln w="38100" cap="flat" cmpd="sng">
            <a:solidFill>
              <a:srgbClr val="E5193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Times New Roman"/>
              <a:ea typeface="Times New Roman"/>
              <a:cs typeface="Times New Roman"/>
              <a:sym typeface="Times New Roman"/>
            </a:endParaRPr>
          </a:p>
        </p:txBody>
      </p:sp>
      <p:sp>
        <p:nvSpPr>
          <p:cNvPr id="205" name="Google Shape;205;p20"/>
          <p:cNvSpPr/>
          <p:nvPr/>
        </p:nvSpPr>
        <p:spPr>
          <a:xfrm>
            <a:off x="7319925" y="2853575"/>
            <a:ext cx="150600" cy="178500"/>
          </a:xfrm>
          <a:prstGeom prst="rect">
            <a:avLst/>
          </a:prstGeom>
          <a:noFill/>
          <a:ln w="38100" cap="flat" cmpd="sng">
            <a:solidFill>
              <a:srgbClr val="E5193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Times New Roman"/>
              <a:ea typeface="Times New Roman"/>
              <a:cs typeface="Times New Roman"/>
              <a:sym typeface="Times New Roman"/>
            </a:endParaRPr>
          </a:p>
        </p:txBody>
      </p:sp>
      <p:sp>
        <p:nvSpPr>
          <p:cNvPr id="206" name="Google Shape;206;p20"/>
          <p:cNvSpPr/>
          <p:nvPr/>
        </p:nvSpPr>
        <p:spPr>
          <a:xfrm>
            <a:off x="7194850" y="2464650"/>
            <a:ext cx="150600" cy="178500"/>
          </a:xfrm>
          <a:prstGeom prst="rect">
            <a:avLst/>
          </a:prstGeom>
          <a:noFill/>
          <a:ln w="38100" cap="flat" cmpd="sng">
            <a:solidFill>
              <a:srgbClr val="E5193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Times New Roman"/>
              <a:ea typeface="Times New Roman"/>
              <a:cs typeface="Times New Roman"/>
              <a:sym typeface="Times New Roman"/>
            </a:endParaRPr>
          </a:p>
        </p:txBody>
      </p:sp>
      <p:sp>
        <p:nvSpPr>
          <p:cNvPr id="207" name="Google Shape;207;p20"/>
          <p:cNvSpPr/>
          <p:nvPr/>
        </p:nvSpPr>
        <p:spPr>
          <a:xfrm>
            <a:off x="7150875" y="1377350"/>
            <a:ext cx="150600" cy="178500"/>
          </a:xfrm>
          <a:prstGeom prst="rect">
            <a:avLst/>
          </a:prstGeom>
          <a:noFill/>
          <a:ln w="38100" cap="flat" cmpd="sng">
            <a:solidFill>
              <a:srgbClr val="E5193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Times New Roman"/>
              <a:ea typeface="Times New Roman"/>
              <a:cs typeface="Times New Roman"/>
              <a:sym typeface="Times New Roman"/>
            </a:endParaRPr>
          </a:p>
        </p:txBody>
      </p:sp>
      <p:sp>
        <p:nvSpPr>
          <p:cNvPr id="208" name="Google Shape;208;p20"/>
          <p:cNvSpPr/>
          <p:nvPr/>
        </p:nvSpPr>
        <p:spPr>
          <a:xfrm>
            <a:off x="8019400" y="3487275"/>
            <a:ext cx="150600" cy="178500"/>
          </a:xfrm>
          <a:prstGeom prst="rect">
            <a:avLst/>
          </a:prstGeom>
          <a:noFill/>
          <a:ln w="38100" cap="flat" cmpd="sng">
            <a:solidFill>
              <a:srgbClr val="E5193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Times New Roman"/>
              <a:ea typeface="Times New Roman"/>
              <a:cs typeface="Times New Roman"/>
              <a:sym typeface="Times New Roman"/>
            </a:endParaRPr>
          </a:p>
        </p:txBody>
      </p:sp>
      <p:sp>
        <p:nvSpPr>
          <p:cNvPr id="209" name="Google Shape;209;p20"/>
          <p:cNvSpPr/>
          <p:nvPr/>
        </p:nvSpPr>
        <p:spPr>
          <a:xfrm>
            <a:off x="8600800" y="3241625"/>
            <a:ext cx="150600" cy="178500"/>
          </a:xfrm>
          <a:prstGeom prst="rect">
            <a:avLst/>
          </a:prstGeom>
          <a:noFill/>
          <a:ln w="38100" cap="flat" cmpd="sng">
            <a:solidFill>
              <a:srgbClr val="E5193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Times New Roman"/>
              <a:ea typeface="Times New Roman"/>
              <a:cs typeface="Times New Roman"/>
              <a:sym typeface="Times New Roman"/>
            </a:endParaRPr>
          </a:p>
        </p:txBody>
      </p:sp>
      <p:sp>
        <p:nvSpPr>
          <p:cNvPr id="210" name="Google Shape;210;p20"/>
          <p:cNvSpPr/>
          <p:nvPr/>
        </p:nvSpPr>
        <p:spPr>
          <a:xfrm>
            <a:off x="8450200" y="3063125"/>
            <a:ext cx="150600" cy="178500"/>
          </a:xfrm>
          <a:prstGeom prst="rect">
            <a:avLst/>
          </a:prstGeom>
          <a:noFill/>
          <a:ln w="38100" cap="flat" cmpd="sng">
            <a:solidFill>
              <a:srgbClr val="E5193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Times New Roman"/>
              <a:ea typeface="Times New Roman"/>
              <a:cs typeface="Times New Roman"/>
              <a:sym typeface="Times New Roman"/>
            </a:endParaRPr>
          </a:p>
        </p:txBody>
      </p:sp>
      <p:sp>
        <p:nvSpPr>
          <p:cNvPr id="211" name="Google Shape;211;p20"/>
          <p:cNvSpPr/>
          <p:nvPr/>
        </p:nvSpPr>
        <p:spPr>
          <a:xfrm>
            <a:off x="8041900" y="2700350"/>
            <a:ext cx="150600" cy="178500"/>
          </a:xfrm>
          <a:prstGeom prst="rect">
            <a:avLst/>
          </a:prstGeom>
          <a:noFill/>
          <a:ln w="38100" cap="flat" cmpd="sng">
            <a:solidFill>
              <a:srgbClr val="E5193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Times New Roman"/>
              <a:ea typeface="Times New Roman"/>
              <a:cs typeface="Times New Roman"/>
              <a:sym typeface="Times New Roman"/>
            </a:endParaRPr>
          </a:p>
        </p:txBody>
      </p:sp>
      <p:sp>
        <p:nvSpPr>
          <p:cNvPr id="212" name="Google Shape;212;p20"/>
          <p:cNvSpPr/>
          <p:nvPr/>
        </p:nvSpPr>
        <p:spPr>
          <a:xfrm>
            <a:off x="5399925" y="3317825"/>
            <a:ext cx="150600" cy="178500"/>
          </a:xfrm>
          <a:prstGeom prst="rect">
            <a:avLst/>
          </a:prstGeom>
          <a:noFill/>
          <a:ln w="38100" cap="flat" cmpd="sng">
            <a:solidFill>
              <a:srgbClr val="E5193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Times New Roman"/>
              <a:ea typeface="Times New Roman"/>
              <a:cs typeface="Times New Roman"/>
              <a:sym typeface="Times New Roman"/>
            </a:endParaRPr>
          </a:p>
        </p:txBody>
      </p:sp>
      <p:sp>
        <p:nvSpPr>
          <p:cNvPr id="213" name="Google Shape;213;p20"/>
          <p:cNvSpPr/>
          <p:nvPr/>
        </p:nvSpPr>
        <p:spPr>
          <a:xfrm>
            <a:off x="5180600" y="3241625"/>
            <a:ext cx="150600" cy="178500"/>
          </a:xfrm>
          <a:prstGeom prst="rect">
            <a:avLst/>
          </a:prstGeom>
          <a:noFill/>
          <a:ln w="38100" cap="flat" cmpd="sng">
            <a:solidFill>
              <a:srgbClr val="E5193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Times New Roman"/>
              <a:ea typeface="Times New Roman"/>
              <a:cs typeface="Times New Roman"/>
              <a:sym typeface="Times New Roman"/>
            </a:endParaRPr>
          </a:p>
        </p:txBody>
      </p:sp>
      <p:sp>
        <p:nvSpPr>
          <p:cNvPr id="214" name="Google Shape;214;p20"/>
          <p:cNvSpPr/>
          <p:nvPr/>
        </p:nvSpPr>
        <p:spPr>
          <a:xfrm>
            <a:off x="5331200" y="3210350"/>
            <a:ext cx="150600" cy="178500"/>
          </a:xfrm>
          <a:prstGeom prst="rect">
            <a:avLst/>
          </a:prstGeom>
          <a:noFill/>
          <a:ln w="38100" cap="flat" cmpd="sng">
            <a:solidFill>
              <a:srgbClr val="E5193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Times New Roman"/>
              <a:ea typeface="Times New Roman"/>
              <a:cs typeface="Times New Roman"/>
              <a:sym typeface="Times New Roman"/>
            </a:endParaRPr>
          </a:p>
        </p:txBody>
      </p:sp>
      <p:sp>
        <p:nvSpPr>
          <p:cNvPr id="215" name="Google Shape;215;p20"/>
          <p:cNvSpPr/>
          <p:nvPr/>
        </p:nvSpPr>
        <p:spPr>
          <a:xfrm>
            <a:off x="5121900" y="3317825"/>
            <a:ext cx="150600" cy="178500"/>
          </a:xfrm>
          <a:prstGeom prst="rect">
            <a:avLst/>
          </a:prstGeom>
          <a:noFill/>
          <a:ln w="38100" cap="flat" cmpd="sng">
            <a:solidFill>
              <a:srgbClr val="E5193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Times New Roman"/>
              <a:ea typeface="Times New Roman"/>
              <a:cs typeface="Times New Roman"/>
              <a:sym typeface="Times New Roman"/>
            </a:endParaRPr>
          </a:p>
        </p:txBody>
      </p:sp>
      <p:sp>
        <p:nvSpPr>
          <p:cNvPr id="216" name="Google Shape;216;p20"/>
          <p:cNvSpPr/>
          <p:nvPr/>
        </p:nvSpPr>
        <p:spPr>
          <a:xfrm>
            <a:off x="5098175" y="2823963"/>
            <a:ext cx="150600" cy="178500"/>
          </a:xfrm>
          <a:prstGeom prst="rect">
            <a:avLst/>
          </a:prstGeom>
          <a:noFill/>
          <a:ln w="38100" cap="flat" cmpd="sng">
            <a:solidFill>
              <a:srgbClr val="E5193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Times New Roman"/>
              <a:ea typeface="Times New Roman"/>
              <a:cs typeface="Times New Roman"/>
              <a:sym typeface="Times New Roman"/>
            </a:endParaRPr>
          </a:p>
        </p:txBody>
      </p:sp>
      <p:sp>
        <p:nvSpPr>
          <p:cNvPr id="217" name="Google Shape;217;p20"/>
          <p:cNvSpPr/>
          <p:nvPr/>
        </p:nvSpPr>
        <p:spPr>
          <a:xfrm>
            <a:off x="4633900" y="3031850"/>
            <a:ext cx="150600" cy="178500"/>
          </a:xfrm>
          <a:prstGeom prst="rect">
            <a:avLst/>
          </a:prstGeom>
          <a:noFill/>
          <a:ln w="38100" cap="flat" cmpd="sng">
            <a:solidFill>
              <a:srgbClr val="E5193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Times New Roman"/>
              <a:ea typeface="Times New Roman"/>
              <a:cs typeface="Times New Roman"/>
              <a:sym typeface="Times New Roman"/>
            </a:endParaRPr>
          </a:p>
        </p:txBody>
      </p:sp>
      <p:sp>
        <p:nvSpPr>
          <p:cNvPr id="218" name="Google Shape;218;p20"/>
          <p:cNvSpPr txBox="1"/>
          <p:nvPr/>
        </p:nvSpPr>
        <p:spPr>
          <a:xfrm>
            <a:off x="1045600" y="2738275"/>
            <a:ext cx="460500" cy="460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100" b="1">
                <a:solidFill>
                  <a:schemeClr val="dk1"/>
                </a:solidFill>
                <a:latin typeface="Times New Roman"/>
                <a:ea typeface="Times New Roman"/>
                <a:cs typeface="Times New Roman"/>
                <a:sym typeface="Times New Roman"/>
              </a:rPr>
              <a:t>✖</a:t>
            </a:r>
            <a:endParaRPr sz="2100" b="1">
              <a:solidFill>
                <a:schemeClr val="dk1"/>
              </a:solidFill>
              <a:latin typeface="Times New Roman"/>
              <a:ea typeface="Times New Roman"/>
              <a:cs typeface="Times New Roman"/>
              <a:sym typeface="Times New Roman"/>
            </a:endParaRPr>
          </a:p>
        </p:txBody>
      </p:sp>
      <p:sp>
        <p:nvSpPr>
          <p:cNvPr id="219" name="Google Shape;219;p20"/>
          <p:cNvSpPr txBox="1"/>
          <p:nvPr/>
        </p:nvSpPr>
        <p:spPr>
          <a:xfrm>
            <a:off x="1454125" y="2876525"/>
            <a:ext cx="460500" cy="460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100" b="1">
                <a:solidFill>
                  <a:schemeClr val="dk1"/>
                </a:solidFill>
                <a:latin typeface="Times New Roman"/>
                <a:ea typeface="Times New Roman"/>
                <a:cs typeface="Times New Roman"/>
                <a:sym typeface="Times New Roman"/>
              </a:rPr>
              <a:t>✖</a:t>
            </a:r>
            <a:endParaRPr sz="2100" b="1">
              <a:solidFill>
                <a:schemeClr val="dk1"/>
              </a:solidFill>
              <a:latin typeface="Times New Roman"/>
              <a:ea typeface="Times New Roman"/>
              <a:cs typeface="Times New Roman"/>
              <a:sym typeface="Times New Roman"/>
            </a:endParaRPr>
          </a:p>
        </p:txBody>
      </p:sp>
      <p:sp>
        <p:nvSpPr>
          <p:cNvPr id="220" name="Google Shape;220;p20"/>
          <p:cNvSpPr txBox="1"/>
          <p:nvPr/>
        </p:nvSpPr>
        <p:spPr>
          <a:xfrm>
            <a:off x="2950825" y="3572525"/>
            <a:ext cx="460500" cy="460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100" b="1">
                <a:solidFill>
                  <a:schemeClr val="dk1"/>
                </a:solidFill>
                <a:latin typeface="Times New Roman"/>
                <a:ea typeface="Times New Roman"/>
                <a:cs typeface="Times New Roman"/>
                <a:sym typeface="Times New Roman"/>
              </a:rPr>
              <a:t>✖</a:t>
            </a:r>
            <a:endParaRPr sz="2100" b="1">
              <a:solidFill>
                <a:schemeClr val="dk1"/>
              </a:solidFill>
              <a:latin typeface="Times New Roman"/>
              <a:ea typeface="Times New Roman"/>
              <a:cs typeface="Times New Roman"/>
              <a:sym typeface="Times New Roman"/>
            </a:endParaRPr>
          </a:p>
        </p:txBody>
      </p:sp>
      <p:sp>
        <p:nvSpPr>
          <p:cNvPr id="221" name="Google Shape;221;p20"/>
          <p:cNvSpPr txBox="1"/>
          <p:nvPr/>
        </p:nvSpPr>
        <p:spPr>
          <a:xfrm>
            <a:off x="4234100" y="3668000"/>
            <a:ext cx="460500" cy="460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100" b="1">
                <a:solidFill>
                  <a:schemeClr val="dk1"/>
                </a:solidFill>
                <a:latin typeface="Times New Roman"/>
                <a:ea typeface="Times New Roman"/>
                <a:cs typeface="Times New Roman"/>
                <a:sym typeface="Times New Roman"/>
              </a:rPr>
              <a:t>✖</a:t>
            </a:r>
            <a:endParaRPr sz="2100" b="1">
              <a:solidFill>
                <a:schemeClr val="dk1"/>
              </a:solidFill>
              <a:latin typeface="Times New Roman"/>
              <a:ea typeface="Times New Roman"/>
              <a:cs typeface="Times New Roman"/>
              <a:sym typeface="Times New Roman"/>
            </a:endParaRPr>
          </a:p>
        </p:txBody>
      </p:sp>
      <p:sp>
        <p:nvSpPr>
          <p:cNvPr id="222" name="Google Shape;222;p20"/>
          <p:cNvSpPr txBox="1">
            <a:spLocks noGrp="1"/>
          </p:cNvSpPr>
          <p:nvPr>
            <p:ph type="body" idx="1"/>
          </p:nvPr>
        </p:nvSpPr>
        <p:spPr>
          <a:xfrm>
            <a:off x="5907276" y="4239050"/>
            <a:ext cx="12177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a:t>Locations</a:t>
            </a:r>
            <a:endParaRPr/>
          </a:p>
        </p:txBody>
      </p:sp>
      <p:sp>
        <p:nvSpPr>
          <p:cNvPr id="223" name="Google Shape;223;p20"/>
          <p:cNvSpPr txBox="1">
            <a:spLocks noGrp="1"/>
          </p:cNvSpPr>
          <p:nvPr>
            <p:ph type="body" idx="1"/>
          </p:nvPr>
        </p:nvSpPr>
        <p:spPr>
          <a:xfrm>
            <a:off x="5401141" y="4153025"/>
            <a:ext cx="609300" cy="5727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sz="2400" b="1"/>
              <a:t>←</a:t>
            </a:r>
            <a:endParaRPr sz="2400" b="1"/>
          </a:p>
        </p:txBody>
      </p:sp>
      <p:sp>
        <p:nvSpPr>
          <p:cNvPr id="224" name="Google Shape;224;p20"/>
          <p:cNvSpPr txBox="1">
            <a:spLocks noGrp="1"/>
          </p:cNvSpPr>
          <p:nvPr>
            <p:ph type="body" idx="1"/>
          </p:nvPr>
        </p:nvSpPr>
        <p:spPr>
          <a:xfrm>
            <a:off x="7604116" y="3763475"/>
            <a:ext cx="609300" cy="5727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sz="2400" b="1"/>
              <a:t>↑</a:t>
            </a:r>
            <a:endParaRPr sz="2400" b="1"/>
          </a:p>
        </p:txBody>
      </p:sp>
      <p:sp>
        <p:nvSpPr>
          <p:cNvPr id="225" name="Google Shape;225;p20"/>
          <p:cNvSpPr txBox="1">
            <a:spLocks noGrp="1"/>
          </p:cNvSpPr>
          <p:nvPr>
            <p:ph type="body" idx="1"/>
          </p:nvPr>
        </p:nvSpPr>
        <p:spPr>
          <a:xfrm>
            <a:off x="7392719" y="4279250"/>
            <a:ext cx="12177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a:t>Objects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pic>
        <p:nvPicPr>
          <p:cNvPr id="230" name="Google Shape;230;p21"/>
          <p:cNvPicPr preferRelativeResize="0"/>
          <p:nvPr/>
        </p:nvPicPr>
        <p:blipFill>
          <a:blip r:embed="rId3">
            <a:alphaModFix/>
          </a:blip>
          <a:stretch>
            <a:fillRect/>
          </a:stretch>
        </p:blipFill>
        <p:spPr>
          <a:xfrm>
            <a:off x="1101800" y="2454125"/>
            <a:ext cx="4126976" cy="2558951"/>
          </a:xfrm>
          <a:prstGeom prst="rect">
            <a:avLst/>
          </a:prstGeom>
          <a:noFill/>
          <a:ln>
            <a:noFill/>
          </a:ln>
        </p:spPr>
      </p:pic>
      <p:sp>
        <p:nvSpPr>
          <p:cNvPr id="231" name="Google Shape;231;p21"/>
          <p:cNvSpPr txBox="1">
            <a:spLocks noGrp="1"/>
          </p:cNvSpPr>
          <p:nvPr>
            <p:ph type="title"/>
          </p:nvPr>
        </p:nvSpPr>
        <p:spPr>
          <a:xfrm>
            <a:off x="997500" y="826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Data Acquisition</a:t>
            </a:r>
            <a:endParaRPr/>
          </a:p>
        </p:txBody>
      </p:sp>
      <p:sp>
        <p:nvSpPr>
          <p:cNvPr id="232" name="Google Shape;232;p21"/>
          <p:cNvSpPr txBox="1">
            <a:spLocks noGrp="1"/>
          </p:cNvSpPr>
          <p:nvPr>
            <p:ph type="body" idx="1"/>
          </p:nvPr>
        </p:nvSpPr>
        <p:spPr>
          <a:xfrm>
            <a:off x="997500" y="139872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AutoNum type="arabicPeriod"/>
            </a:pPr>
            <a:r>
              <a:rPr lang="en"/>
              <a:t>Hand-labeled ground truth data</a:t>
            </a:r>
            <a:endParaRPr/>
          </a:p>
          <a:p>
            <a:pPr marL="457200" lvl="0" indent="-342900" algn="l" rtl="0">
              <a:spcBef>
                <a:spcPts val="0"/>
              </a:spcBef>
              <a:spcAft>
                <a:spcPts val="0"/>
              </a:spcAft>
              <a:buSzPts val="1800"/>
              <a:buAutoNum type="arabicPeriod"/>
            </a:pPr>
            <a:r>
              <a:rPr lang="en"/>
              <a:t>OpenStreetMap labeled data</a:t>
            </a:r>
            <a:endParaRPr/>
          </a:p>
          <a:p>
            <a:pPr marL="457200" lvl="0" indent="-342900" algn="l" rtl="0">
              <a:spcBef>
                <a:spcPts val="0"/>
              </a:spcBef>
              <a:spcAft>
                <a:spcPts val="0"/>
              </a:spcAft>
              <a:buSzPts val="1800"/>
              <a:buAutoNum type="arabicPeriod"/>
            </a:pPr>
            <a:r>
              <a:rPr lang="en"/>
              <a:t>Automatically detected objects</a:t>
            </a:r>
            <a:endParaRPr/>
          </a:p>
        </p:txBody>
      </p:sp>
      <p:sp>
        <p:nvSpPr>
          <p:cNvPr id="233" name="Google Shape;233;p21"/>
          <p:cNvSpPr/>
          <p:nvPr/>
        </p:nvSpPr>
        <p:spPr>
          <a:xfrm>
            <a:off x="997500" y="1398725"/>
            <a:ext cx="3877800" cy="711300"/>
          </a:xfrm>
          <a:prstGeom prst="rect">
            <a:avLst/>
          </a:prstGeom>
          <a:solidFill>
            <a:srgbClr val="FFFFFF">
              <a:alpha val="5409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Times New Roman"/>
              <a:ea typeface="Times New Roman"/>
              <a:cs typeface="Times New Roman"/>
              <a:sym typeface="Times New Roman"/>
            </a:endParaRPr>
          </a:p>
        </p:txBody>
      </p:sp>
      <p:pic>
        <p:nvPicPr>
          <p:cNvPr id="234" name="Google Shape;234;p21"/>
          <p:cNvPicPr preferRelativeResize="0"/>
          <p:nvPr/>
        </p:nvPicPr>
        <p:blipFill>
          <a:blip r:embed="rId4">
            <a:alphaModFix/>
          </a:blip>
          <a:stretch>
            <a:fillRect/>
          </a:stretch>
        </p:blipFill>
        <p:spPr>
          <a:xfrm>
            <a:off x="4572000" y="978750"/>
            <a:ext cx="4433851" cy="2957351"/>
          </a:xfrm>
          <a:prstGeom prst="rect">
            <a:avLst/>
          </a:prstGeom>
          <a:noFill/>
          <a:ln>
            <a:noFill/>
          </a:ln>
        </p:spPr>
      </p:pic>
      <p:sp>
        <p:nvSpPr>
          <p:cNvPr id="235" name="Google Shape;235;p21"/>
          <p:cNvSpPr/>
          <p:nvPr/>
        </p:nvSpPr>
        <p:spPr>
          <a:xfrm>
            <a:off x="6847675" y="2495550"/>
            <a:ext cx="750000" cy="1390500"/>
          </a:xfrm>
          <a:prstGeom prst="rect">
            <a:avLst/>
          </a:prstGeom>
          <a:noFill/>
          <a:ln w="38100" cap="flat" cmpd="sng">
            <a:solidFill>
              <a:srgbClr val="FF00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Times New Roman"/>
              <a:ea typeface="Times New Roman"/>
              <a:cs typeface="Times New Roman"/>
              <a:sym typeface="Times New Roman"/>
            </a:endParaRPr>
          </a:p>
        </p:txBody>
      </p:sp>
      <p:sp>
        <p:nvSpPr>
          <p:cNvPr id="236" name="Google Shape;236;p21"/>
          <p:cNvSpPr/>
          <p:nvPr/>
        </p:nvSpPr>
        <p:spPr>
          <a:xfrm>
            <a:off x="7990850" y="2321325"/>
            <a:ext cx="750000" cy="1205400"/>
          </a:xfrm>
          <a:prstGeom prst="rect">
            <a:avLst/>
          </a:prstGeom>
          <a:no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Times New Roman"/>
              <a:ea typeface="Times New Roman"/>
              <a:cs typeface="Times New Roman"/>
              <a:sym typeface="Times New Roman"/>
            </a:endParaRPr>
          </a:p>
        </p:txBody>
      </p:sp>
      <p:sp>
        <p:nvSpPr>
          <p:cNvPr id="237" name="Google Shape;237;p21"/>
          <p:cNvSpPr/>
          <p:nvPr/>
        </p:nvSpPr>
        <p:spPr>
          <a:xfrm>
            <a:off x="5088150" y="2321325"/>
            <a:ext cx="608100" cy="937200"/>
          </a:xfrm>
          <a:prstGeom prst="rect">
            <a:avLst/>
          </a:prstGeom>
          <a:noFill/>
          <a:ln w="38100" cap="flat" cmpd="sng">
            <a:solidFill>
              <a:srgbClr val="00FF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Times New Roman"/>
              <a:ea typeface="Times New Roman"/>
              <a:cs typeface="Times New Roman"/>
              <a:sym typeface="Times New Roman"/>
            </a:endParaRPr>
          </a:p>
        </p:txBody>
      </p:sp>
      <p:sp>
        <p:nvSpPr>
          <p:cNvPr id="238" name="Google Shape;238;p21"/>
          <p:cNvSpPr/>
          <p:nvPr/>
        </p:nvSpPr>
        <p:spPr>
          <a:xfrm>
            <a:off x="5249475" y="1891825"/>
            <a:ext cx="207900" cy="429600"/>
          </a:xfrm>
          <a:prstGeom prst="rect">
            <a:avLst/>
          </a:prstGeom>
          <a:noFill/>
          <a:ln w="38100" cap="flat" cmpd="sng">
            <a:solidFill>
              <a:srgbClr val="9900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Times New Roman"/>
              <a:ea typeface="Times New Roman"/>
              <a:cs typeface="Times New Roman"/>
              <a:sym typeface="Times New Roman"/>
            </a:endParaRPr>
          </a:p>
        </p:txBody>
      </p:sp>
      <p:sp>
        <p:nvSpPr>
          <p:cNvPr id="239" name="Google Shape;239;p21"/>
          <p:cNvSpPr/>
          <p:nvPr/>
        </p:nvSpPr>
        <p:spPr>
          <a:xfrm>
            <a:off x="5041575" y="1891825"/>
            <a:ext cx="207900" cy="429600"/>
          </a:xfrm>
          <a:prstGeom prst="rect">
            <a:avLst/>
          </a:prstGeom>
          <a:noFill/>
          <a:ln w="38100"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Times New Roman"/>
              <a:ea typeface="Times New Roman"/>
              <a:cs typeface="Times New Roman"/>
              <a:sym typeface="Times New Roman"/>
            </a:endParaRPr>
          </a:p>
        </p:txBody>
      </p:sp>
      <p:sp>
        <p:nvSpPr>
          <p:cNvPr id="240" name="Google Shape;240;p21"/>
          <p:cNvSpPr/>
          <p:nvPr/>
        </p:nvSpPr>
        <p:spPr>
          <a:xfrm>
            <a:off x="4657200" y="2269375"/>
            <a:ext cx="304800" cy="622200"/>
          </a:xfrm>
          <a:prstGeom prst="rect">
            <a:avLst/>
          </a:prstGeom>
          <a:noFill/>
          <a:ln w="38100"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Times New Roman"/>
              <a:ea typeface="Times New Roman"/>
              <a:cs typeface="Times New Roman"/>
              <a:sym typeface="Times New Roman"/>
            </a:endParaRPr>
          </a:p>
        </p:txBody>
      </p:sp>
      <p:sp>
        <p:nvSpPr>
          <p:cNvPr id="241" name="Google Shape;241;p21"/>
          <p:cNvSpPr/>
          <p:nvPr/>
        </p:nvSpPr>
        <p:spPr>
          <a:xfrm>
            <a:off x="6006913" y="2045225"/>
            <a:ext cx="530100" cy="824400"/>
          </a:xfrm>
          <a:prstGeom prst="rect">
            <a:avLst/>
          </a:prstGeom>
          <a:noFill/>
          <a:ln w="38100" cap="flat" cmpd="sng">
            <a:solidFill>
              <a:srgbClr val="00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Times New Roman"/>
              <a:ea typeface="Times New Roman"/>
              <a:cs typeface="Times New Roman"/>
              <a:sym typeface="Times New Roman"/>
            </a:endParaRPr>
          </a:p>
        </p:txBody>
      </p:sp>
      <p:sp>
        <p:nvSpPr>
          <p:cNvPr id="242" name="Google Shape;242;p21"/>
          <p:cNvSpPr/>
          <p:nvPr/>
        </p:nvSpPr>
        <p:spPr>
          <a:xfrm>
            <a:off x="7348225" y="1977775"/>
            <a:ext cx="530100" cy="1205400"/>
          </a:xfrm>
          <a:prstGeom prst="rect">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Times New Roman"/>
              <a:ea typeface="Times New Roman"/>
              <a:cs typeface="Times New Roman"/>
              <a:sym typeface="Times New Roman"/>
            </a:endParaRPr>
          </a:p>
        </p:txBody>
      </p:sp>
      <p:sp>
        <p:nvSpPr>
          <p:cNvPr id="243" name="Google Shape;243;p21"/>
          <p:cNvSpPr txBox="1"/>
          <p:nvPr/>
        </p:nvSpPr>
        <p:spPr>
          <a:xfrm>
            <a:off x="3150475" y="3059000"/>
            <a:ext cx="6081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dk2"/>
                </a:solidFill>
                <a:latin typeface="Times New Roman"/>
                <a:ea typeface="Times New Roman"/>
                <a:cs typeface="Times New Roman"/>
                <a:sym typeface="Times New Roman"/>
              </a:rPr>
              <a:t>🔻</a:t>
            </a:r>
            <a:endParaRPr sz="1800">
              <a:solidFill>
                <a:schemeClr val="dk2"/>
              </a:solidFill>
              <a:latin typeface="Times New Roman"/>
              <a:ea typeface="Times New Roman"/>
              <a:cs typeface="Times New Roman"/>
              <a:sym typeface="Times New Roman"/>
            </a:endParaRPr>
          </a:p>
        </p:txBody>
      </p:sp>
      <p:sp>
        <p:nvSpPr>
          <p:cNvPr id="244" name="Google Shape;244;p21"/>
          <p:cNvSpPr txBox="1"/>
          <p:nvPr/>
        </p:nvSpPr>
        <p:spPr>
          <a:xfrm>
            <a:off x="3313275" y="3447250"/>
            <a:ext cx="6081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dk2"/>
                </a:solidFill>
                <a:latin typeface="Times New Roman"/>
                <a:ea typeface="Times New Roman"/>
                <a:cs typeface="Times New Roman"/>
                <a:sym typeface="Times New Roman"/>
              </a:rPr>
              <a:t>🔻</a:t>
            </a:r>
            <a:endParaRPr sz="1800">
              <a:solidFill>
                <a:schemeClr val="dk2"/>
              </a:solidFill>
              <a:latin typeface="Times New Roman"/>
              <a:ea typeface="Times New Roman"/>
              <a:cs typeface="Times New Roman"/>
              <a:sym typeface="Times New Roman"/>
            </a:endParaRPr>
          </a:p>
        </p:txBody>
      </p:sp>
      <p:sp>
        <p:nvSpPr>
          <p:cNvPr id="245" name="Google Shape;245;p21"/>
          <p:cNvSpPr txBox="1"/>
          <p:nvPr/>
        </p:nvSpPr>
        <p:spPr>
          <a:xfrm>
            <a:off x="3017863" y="4242425"/>
            <a:ext cx="6081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dk2"/>
                </a:solidFill>
                <a:latin typeface="Times New Roman"/>
                <a:ea typeface="Times New Roman"/>
                <a:cs typeface="Times New Roman"/>
                <a:sym typeface="Times New Roman"/>
              </a:rPr>
              <a:t>🔻</a:t>
            </a:r>
            <a:endParaRPr sz="1800">
              <a:solidFill>
                <a:schemeClr val="dk2"/>
              </a:solidFill>
              <a:latin typeface="Times New Roman"/>
              <a:ea typeface="Times New Roman"/>
              <a:cs typeface="Times New Roman"/>
              <a:sym typeface="Times New Roman"/>
            </a:endParaRPr>
          </a:p>
        </p:txBody>
      </p:sp>
      <p:sp>
        <p:nvSpPr>
          <p:cNvPr id="246" name="Google Shape;246;p21"/>
          <p:cNvSpPr txBox="1"/>
          <p:nvPr/>
        </p:nvSpPr>
        <p:spPr>
          <a:xfrm>
            <a:off x="2101025" y="3313350"/>
            <a:ext cx="6081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dk2"/>
                </a:solidFill>
                <a:latin typeface="Times New Roman"/>
                <a:ea typeface="Times New Roman"/>
                <a:cs typeface="Times New Roman"/>
                <a:sym typeface="Times New Roman"/>
              </a:rPr>
              <a:t>🔻</a:t>
            </a:r>
            <a:endParaRPr sz="1800">
              <a:solidFill>
                <a:schemeClr val="dk2"/>
              </a:solidFill>
              <a:latin typeface="Times New Roman"/>
              <a:ea typeface="Times New Roman"/>
              <a:cs typeface="Times New Roman"/>
              <a:sym typeface="Times New Roman"/>
            </a:endParaRPr>
          </a:p>
        </p:txBody>
      </p:sp>
      <p:sp>
        <p:nvSpPr>
          <p:cNvPr id="247" name="Google Shape;247;p21"/>
          <p:cNvSpPr txBox="1"/>
          <p:nvPr/>
        </p:nvSpPr>
        <p:spPr>
          <a:xfrm>
            <a:off x="2468150" y="3732150"/>
            <a:ext cx="6081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dk2"/>
                </a:solidFill>
                <a:latin typeface="Times New Roman"/>
                <a:ea typeface="Times New Roman"/>
                <a:cs typeface="Times New Roman"/>
                <a:sym typeface="Times New Roman"/>
              </a:rPr>
              <a:t>🔻</a:t>
            </a:r>
            <a:endParaRPr sz="1800">
              <a:solidFill>
                <a:schemeClr val="dk2"/>
              </a:solidFill>
              <a:latin typeface="Times New Roman"/>
              <a:ea typeface="Times New Roman"/>
              <a:cs typeface="Times New Roman"/>
              <a:sym typeface="Times New Roman"/>
            </a:endParaRPr>
          </a:p>
        </p:txBody>
      </p:sp>
      <p:sp>
        <p:nvSpPr>
          <p:cNvPr id="248" name="Google Shape;248;p21"/>
          <p:cNvSpPr txBox="1"/>
          <p:nvPr/>
        </p:nvSpPr>
        <p:spPr>
          <a:xfrm>
            <a:off x="3017875" y="4389050"/>
            <a:ext cx="6081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dk2"/>
                </a:solidFill>
                <a:latin typeface="Times New Roman"/>
                <a:ea typeface="Times New Roman"/>
                <a:cs typeface="Times New Roman"/>
                <a:sym typeface="Times New Roman"/>
              </a:rPr>
              <a:t>🔻</a:t>
            </a:r>
            <a:endParaRPr sz="1800">
              <a:solidFill>
                <a:schemeClr val="dk2"/>
              </a:solidFill>
              <a:latin typeface="Times New Roman"/>
              <a:ea typeface="Times New Roman"/>
              <a:cs typeface="Times New Roman"/>
              <a:sym typeface="Times New Roman"/>
            </a:endParaRPr>
          </a:p>
        </p:txBody>
      </p:sp>
      <p:sp>
        <p:nvSpPr>
          <p:cNvPr id="249" name="Google Shape;249;p21"/>
          <p:cNvSpPr txBox="1"/>
          <p:nvPr/>
        </p:nvSpPr>
        <p:spPr>
          <a:xfrm>
            <a:off x="3261325" y="4304850"/>
            <a:ext cx="6081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dk2"/>
                </a:solidFill>
                <a:latin typeface="Times New Roman"/>
                <a:ea typeface="Times New Roman"/>
                <a:cs typeface="Times New Roman"/>
                <a:sym typeface="Times New Roman"/>
              </a:rPr>
              <a:t>🔻</a:t>
            </a:r>
            <a:endParaRPr sz="1800">
              <a:solidFill>
                <a:schemeClr val="dk2"/>
              </a:solidFill>
              <a:latin typeface="Times New Roman"/>
              <a:ea typeface="Times New Roman"/>
              <a:cs typeface="Times New Roman"/>
              <a:sym typeface="Times New Roman"/>
            </a:endParaRPr>
          </a:p>
        </p:txBody>
      </p:sp>
      <p:sp>
        <p:nvSpPr>
          <p:cNvPr id="250" name="Google Shape;250;p21"/>
          <p:cNvSpPr txBox="1"/>
          <p:nvPr/>
        </p:nvSpPr>
        <p:spPr>
          <a:xfrm>
            <a:off x="1860050" y="3250625"/>
            <a:ext cx="6081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dk2"/>
                </a:solidFill>
                <a:latin typeface="Times New Roman"/>
                <a:ea typeface="Times New Roman"/>
                <a:cs typeface="Times New Roman"/>
                <a:sym typeface="Times New Roman"/>
              </a:rPr>
              <a:t>🔻</a:t>
            </a:r>
            <a:endParaRPr sz="1800">
              <a:solidFill>
                <a:schemeClr val="dk2"/>
              </a:solidFill>
              <a:latin typeface="Times New Roman"/>
              <a:ea typeface="Times New Roman"/>
              <a:cs typeface="Times New Roman"/>
              <a:sym typeface="Times New Roman"/>
            </a:endParaRPr>
          </a:p>
        </p:txBody>
      </p:sp>
      <p:sp>
        <p:nvSpPr>
          <p:cNvPr id="251" name="Google Shape;251;p21"/>
          <p:cNvSpPr/>
          <p:nvPr/>
        </p:nvSpPr>
        <p:spPr>
          <a:xfrm>
            <a:off x="4657200" y="2266400"/>
            <a:ext cx="384300" cy="111600"/>
          </a:xfrm>
          <a:prstGeom prst="rect">
            <a:avLst/>
          </a:prstGeom>
          <a:solidFill>
            <a:srgbClr val="FFFF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Times New Roman"/>
              <a:ea typeface="Times New Roman"/>
              <a:cs typeface="Times New Roman"/>
              <a:sym typeface="Times New Roman"/>
            </a:endParaRPr>
          </a:p>
        </p:txBody>
      </p:sp>
      <p:sp>
        <p:nvSpPr>
          <p:cNvPr id="252" name="Google Shape;252;p21"/>
          <p:cNvSpPr txBox="1"/>
          <p:nvPr/>
        </p:nvSpPr>
        <p:spPr>
          <a:xfrm>
            <a:off x="7985425" y="2308175"/>
            <a:ext cx="750000" cy="174000"/>
          </a:xfrm>
          <a:prstGeom prst="rect">
            <a:avLst/>
          </a:prstGeom>
          <a:solidFill>
            <a:schemeClr val="accent1"/>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000" b="1">
              <a:solidFill>
                <a:schemeClr val="lt1"/>
              </a:solidFill>
              <a:latin typeface="Times New Roman"/>
              <a:ea typeface="Times New Roman"/>
              <a:cs typeface="Times New Roman"/>
              <a:sym typeface="Times New Roman"/>
            </a:endParaRPr>
          </a:p>
        </p:txBody>
      </p:sp>
      <p:sp>
        <p:nvSpPr>
          <p:cNvPr id="253" name="Google Shape;253;p21"/>
          <p:cNvSpPr txBox="1"/>
          <p:nvPr/>
        </p:nvSpPr>
        <p:spPr>
          <a:xfrm>
            <a:off x="8024425" y="2155775"/>
            <a:ext cx="530100" cy="174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latin typeface="Times New Roman"/>
                <a:ea typeface="Times New Roman"/>
                <a:cs typeface="Times New Roman"/>
                <a:sym typeface="Times New Roman"/>
              </a:rPr>
              <a:t>tree</a:t>
            </a:r>
            <a:endParaRPr>
              <a:solidFill>
                <a:schemeClr val="lt1"/>
              </a:solidFill>
              <a:latin typeface="Times New Roman"/>
              <a:ea typeface="Times New Roman"/>
              <a:cs typeface="Times New Roman"/>
              <a:sym typeface="Times New Roman"/>
            </a:endParaRPr>
          </a:p>
        </p:txBody>
      </p:sp>
      <p:sp>
        <p:nvSpPr>
          <p:cNvPr id="254" name="Google Shape;254;p21"/>
          <p:cNvSpPr/>
          <p:nvPr/>
        </p:nvSpPr>
        <p:spPr>
          <a:xfrm>
            <a:off x="6856625" y="2474750"/>
            <a:ext cx="750000" cy="207300"/>
          </a:xfrm>
          <a:prstGeom prst="rect">
            <a:avLst/>
          </a:prstGeom>
          <a:solidFill>
            <a:srgbClr val="FF00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Times New Roman"/>
              <a:ea typeface="Times New Roman"/>
              <a:cs typeface="Times New Roman"/>
              <a:sym typeface="Times New Roman"/>
            </a:endParaRPr>
          </a:p>
        </p:txBody>
      </p:sp>
      <p:sp>
        <p:nvSpPr>
          <p:cNvPr id="255" name="Google Shape;255;p21"/>
          <p:cNvSpPr txBox="1"/>
          <p:nvPr/>
        </p:nvSpPr>
        <p:spPr>
          <a:xfrm>
            <a:off x="6780425" y="2385600"/>
            <a:ext cx="1261200" cy="296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solidFill>
                  <a:schemeClr val="lt1"/>
                </a:solidFill>
                <a:latin typeface="Times New Roman"/>
                <a:ea typeface="Times New Roman"/>
                <a:cs typeface="Times New Roman"/>
                <a:sym typeface="Times New Roman"/>
              </a:rPr>
              <a:t>lamp post</a:t>
            </a:r>
            <a:endParaRPr sz="1200" b="1">
              <a:solidFill>
                <a:schemeClr val="lt1"/>
              </a:solidFill>
              <a:latin typeface="Times New Roman"/>
              <a:ea typeface="Times New Roman"/>
              <a:cs typeface="Times New Roman"/>
              <a:sym typeface="Times New Roman"/>
            </a:endParaRPr>
          </a:p>
        </p:txBody>
      </p:sp>
      <p:sp>
        <p:nvSpPr>
          <p:cNvPr id="256" name="Google Shape;256;p21"/>
          <p:cNvSpPr txBox="1"/>
          <p:nvPr/>
        </p:nvSpPr>
        <p:spPr>
          <a:xfrm>
            <a:off x="7375825" y="1927175"/>
            <a:ext cx="502500" cy="174000"/>
          </a:xfrm>
          <a:prstGeom prst="rect">
            <a:avLst/>
          </a:prstGeom>
          <a:solidFill>
            <a:srgbClr val="FF0000"/>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000" b="1">
              <a:solidFill>
                <a:schemeClr val="lt1"/>
              </a:solidFill>
              <a:latin typeface="Times New Roman"/>
              <a:ea typeface="Times New Roman"/>
              <a:cs typeface="Times New Roman"/>
              <a:sym typeface="Times New Roman"/>
            </a:endParaRPr>
          </a:p>
        </p:txBody>
      </p:sp>
      <p:sp>
        <p:nvSpPr>
          <p:cNvPr id="257" name="Google Shape;257;p21"/>
          <p:cNvSpPr txBox="1"/>
          <p:nvPr/>
        </p:nvSpPr>
        <p:spPr>
          <a:xfrm flipH="1">
            <a:off x="7367075" y="1823675"/>
            <a:ext cx="608100" cy="38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300">
                <a:solidFill>
                  <a:schemeClr val="lt1"/>
                </a:solidFill>
                <a:latin typeface="Times New Roman"/>
                <a:ea typeface="Times New Roman"/>
                <a:cs typeface="Times New Roman"/>
                <a:sym typeface="Times New Roman"/>
              </a:rPr>
              <a:t>tree</a:t>
            </a:r>
            <a:endParaRPr sz="1300">
              <a:solidFill>
                <a:schemeClr val="lt1"/>
              </a:solidFill>
              <a:latin typeface="Times New Roman"/>
              <a:ea typeface="Times New Roman"/>
              <a:cs typeface="Times New Roman"/>
              <a:sym typeface="Times New Roman"/>
            </a:endParaRPr>
          </a:p>
        </p:txBody>
      </p:sp>
      <p:sp>
        <p:nvSpPr>
          <p:cNvPr id="258" name="Google Shape;258;p21"/>
          <p:cNvSpPr txBox="1"/>
          <p:nvPr/>
        </p:nvSpPr>
        <p:spPr>
          <a:xfrm>
            <a:off x="6004225" y="2003375"/>
            <a:ext cx="530100" cy="174000"/>
          </a:xfrm>
          <a:prstGeom prst="rect">
            <a:avLst/>
          </a:prstGeom>
          <a:solidFill>
            <a:srgbClr val="00FFFF"/>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000" b="1">
              <a:solidFill>
                <a:schemeClr val="lt1"/>
              </a:solidFill>
              <a:latin typeface="Times New Roman"/>
              <a:ea typeface="Times New Roman"/>
              <a:cs typeface="Times New Roman"/>
              <a:sym typeface="Times New Roman"/>
            </a:endParaRPr>
          </a:p>
        </p:txBody>
      </p:sp>
      <p:sp>
        <p:nvSpPr>
          <p:cNvPr id="259" name="Google Shape;259;p21"/>
          <p:cNvSpPr txBox="1"/>
          <p:nvPr/>
        </p:nvSpPr>
        <p:spPr>
          <a:xfrm>
            <a:off x="6043225" y="1850975"/>
            <a:ext cx="530100" cy="174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latin typeface="Times New Roman"/>
                <a:ea typeface="Times New Roman"/>
                <a:cs typeface="Times New Roman"/>
                <a:sym typeface="Times New Roman"/>
              </a:rPr>
              <a:t>tree</a:t>
            </a:r>
            <a:endParaRPr>
              <a:solidFill>
                <a:schemeClr val="lt1"/>
              </a:solidFill>
              <a:latin typeface="Times New Roman"/>
              <a:ea typeface="Times New Roman"/>
              <a:cs typeface="Times New Roman"/>
              <a:sym typeface="Times New Roman"/>
            </a:endParaRPr>
          </a:p>
        </p:txBody>
      </p:sp>
      <p:sp>
        <p:nvSpPr>
          <p:cNvPr id="260" name="Google Shape;260;p21"/>
          <p:cNvSpPr/>
          <p:nvPr/>
        </p:nvSpPr>
        <p:spPr>
          <a:xfrm>
            <a:off x="5075075" y="2342601"/>
            <a:ext cx="646800" cy="174000"/>
          </a:xfrm>
          <a:prstGeom prst="rect">
            <a:avLst/>
          </a:prstGeom>
          <a:solidFill>
            <a:srgbClr val="00FF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latin typeface="Times New Roman"/>
              <a:ea typeface="Times New Roman"/>
              <a:cs typeface="Times New Roman"/>
              <a:sym typeface="Times New Roman"/>
            </a:endParaRPr>
          </a:p>
        </p:txBody>
      </p:sp>
      <p:sp>
        <p:nvSpPr>
          <p:cNvPr id="261" name="Google Shape;261;p21"/>
          <p:cNvSpPr txBox="1"/>
          <p:nvPr/>
        </p:nvSpPr>
        <p:spPr>
          <a:xfrm>
            <a:off x="4965375" y="2194300"/>
            <a:ext cx="853500" cy="234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solidFill>
                  <a:schemeClr val="lt1"/>
                </a:solidFill>
                <a:latin typeface="Times New Roman"/>
                <a:ea typeface="Times New Roman"/>
                <a:cs typeface="Times New Roman"/>
                <a:sym typeface="Times New Roman"/>
              </a:rPr>
              <a:t>lamp post</a:t>
            </a:r>
            <a:endParaRPr sz="1200" b="1">
              <a:solidFill>
                <a:schemeClr val="lt1"/>
              </a:solidFill>
              <a:latin typeface="Times New Roman"/>
              <a:ea typeface="Times New Roman"/>
              <a:cs typeface="Times New Roman"/>
              <a:sym typeface="Times New Roman"/>
            </a:endParaRPr>
          </a:p>
        </p:txBody>
      </p:sp>
      <p:sp>
        <p:nvSpPr>
          <p:cNvPr id="262" name="Google Shape;262;p21"/>
          <p:cNvSpPr/>
          <p:nvPr/>
        </p:nvSpPr>
        <p:spPr>
          <a:xfrm>
            <a:off x="5041496" y="1870625"/>
            <a:ext cx="124800" cy="111600"/>
          </a:xfrm>
          <a:prstGeom prst="rect">
            <a:avLst/>
          </a:prstGeom>
          <a:solidFill>
            <a:srgbClr val="FF99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Times New Roman"/>
              <a:ea typeface="Times New Roman"/>
              <a:cs typeface="Times New Roman"/>
              <a:sym typeface="Times New Roman"/>
            </a:endParaRPr>
          </a:p>
        </p:txBody>
      </p:sp>
      <p:sp>
        <p:nvSpPr>
          <p:cNvPr id="263" name="Google Shape;263;p21"/>
          <p:cNvSpPr/>
          <p:nvPr/>
        </p:nvSpPr>
        <p:spPr>
          <a:xfrm>
            <a:off x="5218050" y="1870625"/>
            <a:ext cx="207900" cy="111600"/>
          </a:xfrm>
          <a:prstGeom prst="rect">
            <a:avLst/>
          </a:prstGeom>
          <a:solidFill>
            <a:srgbClr val="9900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Times New Roman"/>
              <a:ea typeface="Times New Roman"/>
              <a:cs typeface="Times New Roman"/>
              <a:sym typeface="Times New Roman"/>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TotalTime>
  <Words>978</Words>
  <Application>Microsoft Office PowerPoint</Application>
  <PresentationFormat>On-screen Show (16:9)</PresentationFormat>
  <Paragraphs>183</Paragraphs>
  <Slides>18</Slides>
  <Notes>18</Notes>
  <HiddenSlides>1</HiddenSlides>
  <MMClips>1</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18</vt:i4>
      </vt:variant>
    </vt:vector>
  </HeadingPairs>
  <TitlesOfParts>
    <vt:vector size="21" baseType="lpstr">
      <vt:lpstr>Arial</vt:lpstr>
      <vt:lpstr>Times New Roman</vt:lpstr>
      <vt:lpstr>Simple Light</vt:lpstr>
      <vt:lpstr>GESTALT Geospatially Enhanced Search with Terrain Augmented Location Targeting</vt:lpstr>
      <vt:lpstr>Presentation Scope</vt:lpstr>
      <vt:lpstr>Motivating example</vt:lpstr>
      <vt:lpstr>GESTALT Architecture</vt:lpstr>
      <vt:lpstr>GESTALT Architecture</vt:lpstr>
      <vt:lpstr>GESTALT Architecture</vt:lpstr>
      <vt:lpstr>Data Acquisition</vt:lpstr>
      <vt:lpstr>Data Acquisition</vt:lpstr>
      <vt:lpstr>Data Acquisition</vt:lpstr>
      <vt:lpstr>GESTALT Architecture</vt:lpstr>
      <vt:lpstr>Object-Ownership Assignment</vt:lpstr>
      <vt:lpstr>GESTALT Architecture</vt:lpstr>
      <vt:lpstr>UI Demo</vt:lpstr>
      <vt:lpstr>GESTALT Architecture</vt:lpstr>
      <vt:lpstr>Experiments - effectiveness</vt:lpstr>
      <vt:lpstr>Experiments - efficiency </vt:lpstr>
      <vt:lpstr>What next?</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GESTALT Geospatially Enhanced Search with Terrain Augmented Location Targeting</dc:title>
  <dc:creator>Nicole Schneider</dc:creator>
  <cp:lastModifiedBy>Nicole Schneider</cp:lastModifiedBy>
  <cp:revision>2</cp:revision>
  <dcterms:modified xsi:type="dcterms:W3CDTF">2023-11-13T08:58:39Z</dcterms:modified>
</cp:coreProperties>
</file>